
<file path=[Content_Types].xml><?xml version="1.0" encoding="utf-8"?>
<Types xmlns="http://schemas.openxmlformats.org/package/2006/content-types">
  <Default Extension="fntdata" ContentType="application/x-fontdata"/>
  <Default Extension="gif" ContentType="image/gif"/>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4" r:id="rId1"/>
    <p:sldMasterId id="2147483675" r:id="rId2"/>
  </p:sldMasterIdLst>
  <p:notesMasterIdLst>
    <p:notesMasterId r:id="rId6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Lst>
  <p:sldSz cx="9144000" cy="5143500" type="screen16x9"/>
  <p:notesSz cx="6858000" cy="9144000"/>
  <p:embeddedFontLst>
    <p:embeddedFont>
      <p:font typeface="DM Sans" pitchFamily="2" charset="77"/>
      <p:regular r:id="rId63"/>
      <p:bold r:id="rId64"/>
      <p:italic r:id="rId65"/>
      <p:boldItalic r:id="rId66"/>
    </p:embeddedFont>
    <p:embeddedFont>
      <p:font typeface="Press Start 2P" pitchFamily="2" charset="0"/>
      <p:regular r:id="rId67"/>
    </p:embeddedFont>
    <p:embeddedFont>
      <p:font typeface="Silkscreen" pitchFamily="2" charset="0"/>
      <p:regular r:id="rId68"/>
      <p:bold r:id="rId6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ichael Vance" initials="" lastIdx="14" clrIdx="0"/>
  <p:cmAuthor id="1" name="Angelo Pesce" initials="" lastIdx="3" clrIdx="1"/>
  <p:cmAuthor id="2" name="Jon Valdes" initials="" lastIdx="6"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7"/>
    <p:restoredTop sz="94694"/>
  </p:normalViewPr>
  <p:slideViewPr>
    <p:cSldViewPr snapToGrid="0">
      <p:cViewPr varScale="1">
        <p:scale>
          <a:sx n="129" d="100"/>
          <a:sy n="129" d="100"/>
        </p:scale>
        <p:origin x="200" y="71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font" Target="fonts/font1.fntdata"/><Relationship Id="rId68" Type="http://schemas.openxmlformats.org/officeDocument/2006/relationships/font" Target="fonts/font6.fntdata"/><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font" Target="fonts/font4.fntdata"/><Relationship Id="rId74"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font" Target="fonts/font2.fntdata"/><Relationship Id="rId69" Type="http://schemas.openxmlformats.org/officeDocument/2006/relationships/font" Target="fonts/font7.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font" Target="fonts/font5.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notesMaster" Target="notesMasters/notesMaster1.xml"/><Relationship Id="rId7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font" Target="fonts/font3.fntdata"/><Relationship Id="rId73"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7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2dea982af04_0_2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2dea982af04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2ce53e25899_0_9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6" name="Google Shape;296;g2ce53e25899_0_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Now, Frostbite is a service team. Our mission, at the end of the day, is to Help Games Ship</a:t>
            </a:r>
            <a:endParaRPr/>
          </a:p>
          <a:p>
            <a:pPr marL="0" lvl="0" indent="0" algn="l" rtl="0">
              <a:spcBef>
                <a:spcPts val="0"/>
              </a:spcBef>
              <a:spcAft>
                <a:spcPts val="0"/>
              </a:spcAft>
              <a:buNone/>
            </a:pPr>
            <a:endParaRPr/>
          </a:p>
          <a:p>
            <a:pPr marL="0" lvl="0" indent="0" algn="l" rtl="0">
              <a:spcBef>
                <a:spcPts val="0"/>
              </a:spcBef>
              <a:spcAft>
                <a:spcPts val="0"/>
              </a:spcAft>
              <a:buNone/>
            </a:pPr>
            <a:r>
              <a:rPr lang="en"/>
              <a:t>We don’t get money from selling the engine. Our salaries come from the games shipping.</a:t>
            </a:r>
            <a:endParaRPr/>
          </a:p>
          <a:p>
            <a:pPr marL="0" lvl="0" indent="0" algn="l" rtl="0">
              <a:spcBef>
                <a:spcPts val="0"/>
              </a:spcBef>
              <a:spcAft>
                <a:spcPts val="0"/>
              </a:spcAft>
              <a:buNone/>
            </a:pPr>
            <a:endParaRPr/>
          </a:p>
          <a:p>
            <a:pPr marL="0" lvl="0" indent="0" algn="l" rtl="0">
              <a:spcBef>
                <a:spcPts val="0"/>
              </a:spcBef>
              <a:spcAft>
                <a:spcPts val="0"/>
              </a:spcAft>
              <a:buNone/>
            </a:pPr>
            <a:r>
              <a:rPr lang="en">
                <a:solidFill>
                  <a:schemeClr val="dk1"/>
                </a:solidFill>
              </a:rPr>
              <a:t>It’s crucial for us to make sure the engine behaves as we need it to.</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Because if the engine doesn’t work, the games can’t ship. Period.</a:t>
            </a:r>
            <a:endParaRPr>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2cd180abdbe_0_9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2cd180abdbe_0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Frostbite is Electronic Arts’ internal engine. It’s only used by EA games, and so it’s designed to cater to the kinds of games EA wants to make.</a:t>
            </a:r>
            <a:endParaRPr/>
          </a:p>
          <a:p>
            <a:pPr marL="0" lvl="0" indent="0" algn="l" rtl="0">
              <a:spcBef>
                <a:spcPts val="0"/>
              </a:spcBef>
              <a:spcAft>
                <a:spcPts val="0"/>
              </a:spcAft>
              <a:buNone/>
            </a:pPr>
            <a:endParaRPr/>
          </a:p>
          <a:p>
            <a:pPr marL="0" lvl="0" indent="0" algn="l" rtl="0">
              <a:spcBef>
                <a:spcPts val="0"/>
              </a:spcBef>
              <a:spcAft>
                <a:spcPts val="0"/>
              </a:spcAft>
              <a:buNone/>
            </a:pPr>
            <a:r>
              <a:rPr lang="en"/>
              <a:t>However, there’s a lot of types of games EA wants to make! We have sports games, we have shooters, racing games, and even RPGs. And all of those want to change the engine in different ways… that are often at odds with what the others want.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2cd180abdbe_0_1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7" name="Google Shape;317;g2cd180abdbe_0_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And so we spend a *lot* of effort on testing.</a:t>
            </a:r>
            <a:endParaRPr/>
          </a:p>
          <a:p>
            <a:pPr marL="0" lvl="0" indent="0" algn="l" rtl="0">
              <a:spcBef>
                <a:spcPts val="0"/>
              </a:spcBef>
              <a:spcAft>
                <a:spcPts val="0"/>
              </a:spcAft>
              <a:buNone/>
            </a:pPr>
            <a:endParaRPr/>
          </a:p>
          <a:p>
            <a:pPr marL="0" lvl="0" indent="0" algn="l" rtl="0">
              <a:spcBef>
                <a:spcPts val="0"/>
              </a:spcBef>
              <a:spcAft>
                <a:spcPts val="0"/>
              </a:spcAft>
              <a:buNone/>
            </a:pPr>
            <a:r>
              <a:rPr lang="en"/>
              <a:t>Our game teams don’t want things breaking. They want to focus on making a game, not on fixing engine bugs.</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2ce53e25899_0_10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3" name="Google Shape;323;g2ce53e25899_0_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2031138e532_0_5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9" name="Google Shape;329;g2031138e532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2031138e532_0_8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4" name="Google Shape;344;g2031138e532_0_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g2cd85d08c6e_0_23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8" name="Google Shape;368;g2cd85d08c6e_0_2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This was the Rendering team dashboard back in 2016.</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3 branches</a:t>
            </a:r>
            <a:endParaRPr dirty="0"/>
          </a:p>
          <a:p>
            <a:pPr marL="0" lvl="0" indent="0" algn="l" rtl="0">
              <a:spcBef>
                <a:spcPts val="0"/>
              </a:spcBef>
              <a:spcAft>
                <a:spcPts val="0"/>
              </a:spcAft>
              <a:buNone/>
            </a:pPr>
            <a:r>
              <a:rPr lang="en" dirty="0"/>
              <a:t>3 platforms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The quaint good ol’ days!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(Also, yes, we only have this screenshot from back then because that’s the only time it was green! I think we just came back from vacation or something…)</a:t>
            </a: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g2cb0497bf55_0_4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5" name="Google Shape;375;g2cb0497bf55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And this is today. You might see some differences.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Tons of platforms, tens of thousands of tests, high churn, a massive testing infrastructure moving it all</a:t>
            </a: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2031138e532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2" name="Google Shape;382;g2031138e532_0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g2031138e532_0_13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8" name="Google Shape;388;g2031138e532_0_1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Now, let’s go back to the basics. Let’s start with a traditional testing pyramid.These are the types of tests we have in Frostbite. Unit tests at the bottom, and as you go further up the tests become slower, less precise, harder to maintain. Pretty typical stuff.</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2fe6d3d8053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2fe6d3d805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2cd180abdbe_0_2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1" name="Google Shape;401;g2cd180abdbe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Now, let’s go back to the basics. Let’s start with a traditional testing pyramid.These are the types of tests we have in Frostbite. Unit tests at the bottom, and as you go further up the tests become slower, less precise, harder to maintain. Pretty typical stuff.</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2031138e532_0_15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7" name="Google Shape;417;g2031138e532_0_1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Now, let’s go back to the basics. Let’s start with a traditional testing pyramid.These are the types of tests we have in Frostbite. Unit tests at the bottom, and as you go further up the tests become slower, less precise, harder to maintain. Pretty typical stuff.</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g2cb0497bf55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0" name="Google Shape;430;g2cb0497bf55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 first, Performance tests.</a:t>
            </a:r>
            <a:endParaRPr/>
          </a:p>
          <a:p>
            <a:pPr marL="0" lvl="0" indent="0" algn="l" rtl="0">
              <a:spcBef>
                <a:spcPts val="0"/>
              </a:spcBef>
              <a:spcAft>
                <a:spcPts val="0"/>
              </a:spcAft>
              <a:buNone/>
            </a:pPr>
            <a:endParaRPr/>
          </a:p>
          <a:p>
            <a:pPr marL="0" lvl="0" indent="0" algn="l" rtl="0">
              <a:spcBef>
                <a:spcPts val="0"/>
              </a:spcBef>
              <a:spcAft>
                <a:spcPts val="0"/>
              </a:spcAft>
              <a:buNone/>
            </a:pPr>
            <a:r>
              <a:rPr lang="en"/>
              <a:t>We have a job on the farm that is constantly running. It loads a level and moves the camera around, gathering metrics for CPU and GPU timings and memory usage.</a:t>
            </a:r>
            <a:endParaRPr/>
          </a:p>
          <a:p>
            <a:pPr marL="0" lvl="0" indent="0" algn="l" rtl="0">
              <a:spcBef>
                <a:spcPts val="0"/>
              </a:spcBef>
              <a:spcAft>
                <a:spcPts val="0"/>
              </a:spcAft>
              <a:buNone/>
            </a:pPr>
            <a:endParaRPr/>
          </a:p>
          <a:p>
            <a:pPr marL="0" lvl="0" indent="0" algn="l" rtl="0">
              <a:spcBef>
                <a:spcPts val="0"/>
              </a:spcBef>
              <a:spcAft>
                <a:spcPts val="0"/>
              </a:spcAft>
              <a:buNone/>
            </a:pPr>
            <a:r>
              <a:rPr lang="en"/>
              <a:t>We get alerted whenever the numbers go up (and also when they go down!)</a:t>
            </a:r>
            <a:endParaRPr/>
          </a:p>
          <a:p>
            <a:pPr marL="0" lvl="0" indent="0" algn="l" rtl="0">
              <a:spcBef>
                <a:spcPts val="0"/>
              </a:spcBef>
              <a:spcAft>
                <a:spcPts val="0"/>
              </a:spcAft>
              <a:buNone/>
            </a:pPr>
            <a:endParaRPr/>
          </a:p>
          <a:p>
            <a:pPr marL="0" lvl="0" indent="0" algn="l" rtl="0">
              <a:spcBef>
                <a:spcPts val="0"/>
              </a:spcBef>
              <a:spcAft>
                <a:spcPts val="0"/>
              </a:spcAft>
              <a:buNone/>
            </a:pPr>
            <a:r>
              <a:rPr lang="en"/>
              <a:t>The system isn’t perfect, it does give false positives, so the QA folks do spend time triaging it for every release we do.</a:t>
            </a:r>
            <a:endParaRPr/>
          </a:p>
          <a:p>
            <a:pPr marL="0" lvl="0" indent="0" algn="l" rtl="0">
              <a:spcBef>
                <a:spcPts val="0"/>
              </a:spcBef>
              <a:spcAft>
                <a:spcPts val="0"/>
              </a:spcAft>
              <a:buNone/>
            </a:pPr>
            <a:endParaRPr/>
          </a:p>
          <a:p>
            <a:pPr marL="0" lvl="0" indent="0" algn="l" rtl="0">
              <a:spcBef>
                <a:spcPts val="0"/>
              </a:spcBef>
              <a:spcAft>
                <a:spcPts val="0"/>
              </a:spcAft>
              <a:buNone/>
            </a:pPr>
            <a:r>
              <a:rPr lang="en"/>
              <a:t>But it _is_ useful to avoid perf regressing without us noticing</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2cb0497bf55_0_3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7" name="Google Shape;437;g2cb0497bf55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Shader Unit Tests are very similar to a system Keith Stockdale from Rare presented in his GDC talk. This system allows us to do unit tests on individual HLSL functions. It uses WARP to run HLSL code on the CPU, and make sure it’s deterministic across GPU vendors.</a:t>
            </a:r>
            <a:endParaRPr/>
          </a:p>
          <a:p>
            <a:pPr marL="0" lvl="0" indent="0" algn="l" rtl="0">
              <a:spcBef>
                <a:spcPts val="0"/>
              </a:spcBef>
              <a:spcAft>
                <a:spcPts val="0"/>
              </a:spcAft>
              <a:buNone/>
            </a:pPr>
            <a:endParaRPr/>
          </a:p>
          <a:p>
            <a:pPr marL="0" lvl="0" indent="0" algn="l" rtl="0">
              <a:spcBef>
                <a:spcPts val="0"/>
              </a:spcBef>
              <a:spcAft>
                <a:spcPts val="0"/>
              </a:spcAft>
              <a:buNone/>
            </a:pPr>
            <a:r>
              <a:rPr lang="en"/>
              <a:t>We’re not using it much in the Rendering team yet, but it’s being used by the Physics team.</a:t>
            </a:r>
            <a:endParaRPr/>
          </a:p>
          <a:p>
            <a:pPr marL="0" lvl="0" indent="0" algn="l" rtl="0">
              <a:spcBef>
                <a:spcPts val="0"/>
              </a:spcBef>
              <a:spcAft>
                <a:spcPts val="0"/>
              </a:spcAft>
              <a:buNone/>
            </a:pPr>
            <a:endParaRPr/>
          </a:p>
          <a:p>
            <a:pPr marL="0" lvl="0" indent="0" algn="l" rtl="0">
              <a:spcBef>
                <a:spcPts val="0"/>
              </a:spcBef>
              <a:spcAft>
                <a:spcPts val="0"/>
              </a:spcAft>
              <a:buNone/>
            </a:pPr>
            <a:r>
              <a:rPr lang="en"/>
              <a:t>It’s neat! Can recommend something like it.</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g2cb0497bf55_0_3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4" name="Google Shape;444;g2cb0497bf55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For this one I’m putting the “unit” word in quotes, because they’re not really unit tests.</a:t>
            </a:r>
            <a:endParaRPr/>
          </a:p>
          <a:p>
            <a:pPr marL="0" lvl="0" indent="0" algn="l" rtl="0">
              <a:spcBef>
                <a:spcPts val="0"/>
              </a:spcBef>
              <a:spcAft>
                <a:spcPts val="0"/>
              </a:spcAft>
              <a:buNone/>
            </a:pPr>
            <a:endParaRPr/>
          </a:p>
          <a:p>
            <a:pPr marL="0" lvl="0" indent="0" algn="l" rtl="0">
              <a:spcBef>
                <a:spcPts val="0"/>
              </a:spcBef>
              <a:spcAft>
                <a:spcPts val="0"/>
              </a:spcAft>
              <a:buNone/>
            </a:pPr>
            <a:r>
              <a:rPr lang="en"/>
              <a:t>They are low-level integration tests</a:t>
            </a:r>
            <a:endParaRPr/>
          </a:p>
          <a:p>
            <a:pPr marL="0" lvl="0" indent="0" algn="l" rtl="0">
              <a:spcBef>
                <a:spcPts val="0"/>
              </a:spcBef>
              <a:spcAft>
                <a:spcPts val="0"/>
              </a:spcAft>
              <a:buNone/>
            </a:pPr>
            <a:endParaRPr/>
          </a:p>
          <a:p>
            <a:pPr marL="0" lvl="0" indent="0" algn="l" rtl="0">
              <a:spcBef>
                <a:spcPts val="0"/>
              </a:spcBef>
              <a:spcAft>
                <a:spcPts val="0"/>
              </a:spcAft>
              <a:buNone/>
            </a:pPr>
            <a:r>
              <a:rPr lang="en"/>
              <a:t>The test harness behaves like unit tests, where you run some code and then assert on the output.</a:t>
            </a:r>
            <a:endParaRPr/>
          </a:p>
          <a:p>
            <a:pPr marL="0" lvl="0" indent="0" algn="l" rtl="0">
              <a:spcBef>
                <a:spcPts val="0"/>
              </a:spcBef>
              <a:spcAft>
                <a:spcPts val="0"/>
              </a:spcAft>
              <a:buNone/>
            </a:pPr>
            <a:r>
              <a:rPr lang="en"/>
              <a:t>The difference is the code will be a mix of CPU and GPU code, and the output might be the contents of some buffers or textures</a:t>
            </a:r>
            <a:endParaRPr/>
          </a:p>
          <a:p>
            <a:pPr marL="0" lvl="0" indent="0" algn="l" rtl="0">
              <a:spcBef>
                <a:spcPts val="0"/>
              </a:spcBef>
              <a:spcAft>
                <a:spcPts val="0"/>
              </a:spcAft>
              <a:buNone/>
            </a:pPr>
            <a:endParaRPr/>
          </a:p>
          <a:p>
            <a:pPr marL="0" lvl="0" indent="0" algn="l" rtl="0">
              <a:spcBef>
                <a:spcPts val="0"/>
              </a:spcBef>
              <a:spcAft>
                <a:spcPts val="0"/>
              </a:spcAft>
              <a:buNone/>
            </a:pPr>
            <a:r>
              <a:rPr lang="en"/>
              <a:t>This is the system we would _love_ to use most of the time. It’s fast (currently 30 tests per second, but could be made faster), very reliable, very robust.</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g2cd85d08c6e_0_20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1" name="Google Shape;451;g2cd85d08c6e_0_2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g2cd180abdbe_0_1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0" name="Google Shape;460;g2cd180abdbe_0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g2cd180abdbe_0_18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7" name="Google Shape;467;g2cd180abdbe_0_1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g2cd180abdbe_0_1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2cd180abdbe_0_1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g2cd180abdbe_0_2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3" name="Google Shape;483;g2cd180abdbe_0_2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2ca1f52ccd6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2ca1f52ccd6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g2defbf4a12b_0_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3" name="Google Shape;493;g2defbf4a12b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Google Shape;500;g2cd85d08c6e_0_19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1" name="Google Shape;501;g2cd85d08c6e_0_1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 let’s define our screenshot tests by spelling how they’re different from our RenderTests</a:t>
            </a:r>
            <a:endParaRPr/>
          </a:p>
          <a:p>
            <a:pPr marL="0" lvl="0" indent="0" algn="l" rtl="0">
              <a:spcBef>
                <a:spcPts val="0"/>
              </a:spcBef>
              <a:spcAft>
                <a:spcPts val="0"/>
              </a:spcAft>
              <a:buNone/>
            </a:pPr>
            <a:endParaRPr/>
          </a:p>
          <a:p>
            <a:pPr marL="457200" lvl="0" indent="-298450" algn="l" rtl="0">
              <a:spcBef>
                <a:spcPts val="0"/>
              </a:spcBef>
              <a:spcAft>
                <a:spcPts val="0"/>
              </a:spcAft>
              <a:buSzPts val="1100"/>
              <a:buChar char="-"/>
            </a:pPr>
            <a:r>
              <a:rPr lang="en"/>
              <a:t>They’re set up in data. You make a level, put a camera in there, add some objects, etc</a:t>
            </a:r>
            <a:endParaRPr/>
          </a:p>
          <a:p>
            <a:pPr marL="457200" lvl="0" indent="-298450" algn="l" rtl="0">
              <a:spcBef>
                <a:spcPts val="0"/>
              </a:spcBef>
              <a:spcAft>
                <a:spcPts val="0"/>
              </a:spcAft>
              <a:buSzPts val="1100"/>
              <a:buChar char="-"/>
            </a:pPr>
            <a:r>
              <a:rPr lang="en"/>
              <a:t>The comparisons are inexact. Hardware differences make it very hard to have exact comparisons when you have objects, materials, lighting, etc</a:t>
            </a:r>
            <a:endParaRPr/>
          </a:p>
          <a:p>
            <a:pPr marL="457200" lvl="0" indent="-298450" algn="l" rtl="0">
              <a:spcBef>
                <a:spcPts val="0"/>
              </a:spcBef>
              <a:spcAft>
                <a:spcPts val="0"/>
              </a:spcAft>
              <a:buSzPts val="1100"/>
              <a:buChar char="-"/>
            </a:pPr>
            <a:r>
              <a:rPr lang="en"/>
              <a:t>They work pretty reliably… but they’re exposed to all kinds of sources of instability. Keeping that reliability high is a lot of work</a:t>
            </a:r>
            <a:endParaRPr/>
          </a:p>
          <a:p>
            <a:pPr marL="457200" lvl="0" indent="-298450" algn="l" rtl="0">
              <a:spcBef>
                <a:spcPts val="0"/>
              </a:spcBef>
              <a:spcAft>
                <a:spcPts val="0"/>
              </a:spcAft>
              <a:buSzPts val="1100"/>
              <a:buChar char="-"/>
            </a:pPr>
            <a:r>
              <a:rPr lang="en"/>
              <a:t>They’re easy to set up initially. Can generally copy another test and modify some things. They tend to be the easy way out of a testing problem.</a:t>
            </a:r>
            <a:endParaRPr/>
          </a:p>
          <a:p>
            <a:pPr marL="457200" lvl="0" indent="-298450" algn="l" rtl="0">
              <a:spcBef>
                <a:spcPts val="0"/>
              </a:spcBef>
              <a:spcAft>
                <a:spcPts val="0"/>
              </a:spcAft>
              <a:buSzPts val="1100"/>
              <a:buChar char="-"/>
            </a:pPr>
            <a:r>
              <a:rPr lang="en"/>
              <a:t>But this leads to long-term issues. The less effort is spent on building a high-quality test, the more effort it will cost long-term.</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Google Shape;510;g2ded5150465_0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1" name="Google Shape;511;g2ded5150465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p:cNvGrpSpPr/>
        <p:nvPr/>
      </p:nvGrpSpPr>
      <p:grpSpPr>
        <a:xfrm>
          <a:off x="0" y="0"/>
          <a:ext cx="0" cy="0"/>
          <a:chOff x="0" y="0"/>
          <a:chExt cx="0" cy="0"/>
        </a:xfrm>
      </p:grpSpPr>
      <p:sp>
        <p:nvSpPr>
          <p:cNvPr id="516" name="Google Shape;516;g2d02a9edc1d_0_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7" name="Google Shape;517;g2d02a9edc1d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We’ve had lots of arguments where some people didn’t understand why some teams insisted on screenshot tests as the only viable option for them.</a:t>
            </a:r>
            <a:endParaRPr/>
          </a:p>
          <a:p>
            <a:pPr marL="0" lvl="0" indent="0" algn="l" rtl="0">
              <a:spcBef>
                <a:spcPts val="0"/>
              </a:spcBef>
              <a:spcAft>
                <a:spcPts val="0"/>
              </a:spcAft>
              <a:buNone/>
            </a:pPr>
            <a:r>
              <a:rPr lang="en"/>
              <a:t>My theory is rendering folks who are used to work at a low level believe one can mathematically define what is correct or not.</a:t>
            </a:r>
            <a:endParaRPr/>
          </a:p>
          <a:p>
            <a:pPr marL="0" lvl="0" indent="0" algn="l" rtl="0">
              <a:spcBef>
                <a:spcPts val="0"/>
              </a:spcBef>
              <a:spcAft>
                <a:spcPts val="0"/>
              </a:spcAft>
              <a:buNone/>
            </a:pPr>
            <a:endParaRPr/>
          </a:p>
          <a:p>
            <a:pPr marL="0" lvl="0" indent="0" algn="l" rtl="0">
              <a:spcBef>
                <a:spcPts val="0"/>
              </a:spcBef>
              <a:spcAft>
                <a:spcPts val="0"/>
              </a:spcAft>
              <a:buNone/>
            </a:pPr>
            <a:r>
              <a:rPr lang="en"/>
              <a:t>If you want to test that blending is correct, you can check that blending white and black at 50% will give you grey. Sure</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g2ded5150465_0_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4" name="Google Shape;524;g2ded5150465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But for complex system interactions like… that… it’s impossible for us to even _define_ what is correct.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Google Shape;533;g2cd85d08c6e_0_2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4" name="Google Shape;534;g2cd85d08c6e_0_2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8"/>
        <p:cNvGrpSpPr/>
        <p:nvPr/>
      </p:nvGrpSpPr>
      <p:grpSpPr>
        <a:xfrm>
          <a:off x="0" y="0"/>
          <a:ext cx="0" cy="0"/>
          <a:chOff x="0" y="0"/>
          <a:chExt cx="0" cy="0"/>
        </a:xfrm>
      </p:grpSpPr>
      <p:sp>
        <p:nvSpPr>
          <p:cNvPr id="539" name="Google Shape;539;g42eda4ef72646589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0" name="Google Shape;540;g42eda4ef72646589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 the places where you could in principle use something better, why are we still using screenshot tests?</a:t>
            </a:r>
            <a:endParaRPr/>
          </a:p>
          <a:p>
            <a:pPr marL="0" lvl="0" indent="0" algn="l" rtl="0">
              <a:spcBef>
                <a:spcPts val="0"/>
              </a:spcBef>
              <a:spcAft>
                <a:spcPts val="0"/>
              </a:spcAft>
              <a:buNone/>
            </a:pPr>
            <a:endParaRPr/>
          </a:p>
          <a:p>
            <a:pPr marL="0" lvl="0" indent="0" algn="l" rtl="0">
              <a:spcBef>
                <a:spcPts val="0"/>
              </a:spcBef>
              <a:spcAft>
                <a:spcPts val="0"/>
              </a:spcAft>
              <a:buNone/>
            </a:pPr>
            <a:r>
              <a:rPr lang="en"/>
              <a:t>And the reason is: everything in game (engine) development is a tradeoff. And some of the most important tradeoffs are those imposed by time.</a:t>
            </a:r>
            <a:endParaRPr/>
          </a:p>
          <a:p>
            <a:pPr marL="0" lvl="0" indent="0" algn="l" rtl="0">
              <a:spcBef>
                <a:spcPts val="0"/>
              </a:spcBef>
              <a:spcAft>
                <a:spcPts val="0"/>
              </a:spcAft>
              <a:buNone/>
            </a:pPr>
            <a:endParaRPr/>
          </a:p>
          <a:p>
            <a:pPr marL="0" lvl="0" indent="0" algn="l" rtl="0">
              <a:spcBef>
                <a:spcPts val="0"/>
              </a:spcBef>
              <a:spcAft>
                <a:spcPts val="0"/>
              </a:spcAft>
              <a:buNone/>
            </a:pPr>
            <a:r>
              <a:rPr lang="en"/>
              <a:t>Games need to ship!</a:t>
            </a:r>
            <a:endParaRPr/>
          </a:p>
          <a:p>
            <a:pPr marL="0" lvl="0" indent="0" algn="l" rtl="0">
              <a:spcBef>
                <a:spcPts val="0"/>
              </a:spcBef>
              <a:spcAft>
                <a:spcPts val="0"/>
              </a:spcAft>
              <a:buNone/>
            </a:pPr>
            <a:endParaRPr/>
          </a:p>
          <a:p>
            <a:pPr marL="0" lvl="0" indent="0" algn="l" rtl="0">
              <a:spcBef>
                <a:spcPts val="0"/>
              </a:spcBef>
              <a:spcAft>
                <a:spcPts val="0"/>
              </a:spcAft>
              <a:buNone/>
            </a:pPr>
            <a:r>
              <a:rPr lang="en"/>
              <a:t>If you can’t justify spending a month building the perfect autotests for a system, you’re better off building imperfect autotests for 2 days</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4"/>
        <p:cNvGrpSpPr/>
        <p:nvPr/>
      </p:nvGrpSpPr>
      <p:grpSpPr>
        <a:xfrm>
          <a:off x="0" y="0"/>
          <a:ext cx="0" cy="0"/>
          <a:chOff x="0" y="0"/>
          <a:chExt cx="0" cy="0"/>
        </a:xfrm>
      </p:grpSpPr>
      <p:sp>
        <p:nvSpPr>
          <p:cNvPr id="545" name="Google Shape;545;g2ded5150465_0_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6" name="Google Shape;546;g2ded5150465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Google Shape;551;g42eda4ef72646589_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2" name="Google Shape;552;g42eda4ef72646589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8"/>
        <p:cNvGrpSpPr/>
        <p:nvPr/>
      </p:nvGrpSpPr>
      <p:grpSpPr>
        <a:xfrm>
          <a:off x="0" y="0"/>
          <a:ext cx="0" cy="0"/>
          <a:chOff x="0" y="0"/>
          <a:chExt cx="0" cy="0"/>
        </a:xfrm>
      </p:grpSpPr>
      <p:sp>
        <p:nvSpPr>
          <p:cNvPr id="559" name="Google Shape;559;g2ce288e0fdb_1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0" name="Google Shape;560;g2ce288e0fdb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2cd180abdbe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2cd180abdbe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g2defbf4a12b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0" name="Google Shape;570;g2defbf4a12b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g2ce53e25899_0_9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3" name="Google Shape;583;g2ce53e25899_0_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g2cd85d08c6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9" name="Google Shape;589;g2cd85d08c6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5"/>
        <p:cNvGrpSpPr/>
        <p:nvPr/>
      </p:nvGrpSpPr>
      <p:grpSpPr>
        <a:xfrm>
          <a:off x="0" y="0"/>
          <a:ext cx="0" cy="0"/>
          <a:chOff x="0" y="0"/>
          <a:chExt cx="0" cy="0"/>
        </a:xfrm>
      </p:grpSpPr>
      <p:sp>
        <p:nvSpPr>
          <p:cNvPr id="596" name="Google Shape;596;g2cd85d08c6e_0_17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7" name="Google Shape;597;g2cd85d08c6e_0_1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Google Shape;604;g2ce53e25899_0_5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5" name="Google Shape;605;g2ce53e25899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7"/>
        <p:cNvGrpSpPr/>
        <p:nvPr/>
      </p:nvGrpSpPr>
      <p:grpSpPr>
        <a:xfrm>
          <a:off x="0" y="0"/>
          <a:ext cx="0" cy="0"/>
          <a:chOff x="0" y="0"/>
          <a:chExt cx="0" cy="0"/>
        </a:xfrm>
      </p:grpSpPr>
      <p:sp>
        <p:nvSpPr>
          <p:cNvPr id="618" name="Google Shape;618;g2cd180abdbe_0_2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9" name="Google Shape;619;g2cd180abdbe_0_2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3"/>
        <p:cNvGrpSpPr/>
        <p:nvPr/>
      </p:nvGrpSpPr>
      <p:grpSpPr>
        <a:xfrm>
          <a:off x="0" y="0"/>
          <a:ext cx="0" cy="0"/>
          <a:chOff x="0" y="0"/>
          <a:chExt cx="0" cy="0"/>
        </a:xfrm>
      </p:grpSpPr>
      <p:sp>
        <p:nvSpPr>
          <p:cNvPr id="624" name="Google Shape;624;g2ce53e25899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5" name="Google Shape;625;g2ce53e25899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g2ce288e0fdb_1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2" name="Google Shape;652;g2ce288e0fdb_1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7"/>
        <p:cNvGrpSpPr/>
        <p:nvPr/>
      </p:nvGrpSpPr>
      <p:grpSpPr>
        <a:xfrm>
          <a:off x="0" y="0"/>
          <a:ext cx="0" cy="0"/>
          <a:chOff x="0" y="0"/>
          <a:chExt cx="0" cy="0"/>
        </a:xfrm>
      </p:grpSpPr>
      <p:sp>
        <p:nvSpPr>
          <p:cNvPr id="658" name="Google Shape;658;g2ce53e25899_0_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9" name="Google Shape;659;g2ce53e25899_0_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3"/>
        <p:cNvGrpSpPr/>
        <p:nvPr/>
      </p:nvGrpSpPr>
      <p:grpSpPr>
        <a:xfrm>
          <a:off x="0" y="0"/>
          <a:ext cx="0" cy="0"/>
          <a:chOff x="0" y="0"/>
          <a:chExt cx="0" cy="0"/>
        </a:xfrm>
      </p:grpSpPr>
      <p:sp>
        <p:nvSpPr>
          <p:cNvPr id="664" name="Google Shape;664;g2ce288e0fdb_1_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5" name="Google Shape;665;g2ce288e0fdb_1_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2cd180abdb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2cd180abdb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9"/>
        <p:cNvGrpSpPr/>
        <p:nvPr/>
      </p:nvGrpSpPr>
      <p:grpSpPr>
        <a:xfrm>
          <a:off x="0" y="0"/>
          <a:ext cx="0" cy="0"/>
          <a:chOff x="0" y="0"/>
          <a:chExt cx="0" cy="0"/>
        </a:xfrm>
      </p:grpSpPr>
      <p:sp>
        <p:nvSpPr>
          <p:cNvPr id="670" name="Google Shape;670;g2ce53e25899_0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1" name="Google Shape;671;g2ce53e25899_0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5"/>
        <p:cNvGrpSpPr/>
        <p:nvPr/>
      </p:nvGrpSpPr>
      <p:grpSpPr>
        <a:xfrm>
          <a:off x="0" y="0"/>
          <a:ext cx="0" cy="0"/>
          <a:chOff x="0" y="0"/>
          <a:chExt cx="0" cy="0"/>
        </a:xfrm>
      </p:grpSpPr>
      <p:sp>
        <p:nvSpPr>
          <p:cNvPr id="676" name="Google Shape;676;g2e03f8aa5b5_0_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7" name="Google Shape;677;g2e03f8aa5b5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g2e03f8aa5b5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3" name="Google Shape;683;g2e03f8aa5b5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7"/>
        <p:cNvGrpSpPr/>
        <p:nvPr/>
      </p:nvGrpSpPr>
      <p:grpSpPr>
        <a:xfrm>
          <a:off x="0" y="0"/>
          <a:ext cx="0" cy="0"/>
          <a:chOff x="0" y="0"/>
          <a:chExt cx="0" cy="0"/>
        </a:xfrm>
      </p:grpSpPr>
      <p:sp>
        <p:nvSpPr>
          <p:cNvPr id="688" name="Google Shape;688;g2cd180abdbe_0_19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9" name="Google Shape;689;g2cd180abdbe_0_1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3"/>
        <p:cNvGrpSpPr/>
        <p:nvPr/>
      </p:nvGrpSpPr>
      <p:grpSpPr>
        <a:xfrm>
          <a:off x="0" y="0"/>
          <a:ext cx="0" cy="0"/>
          <a:chOff x="0" y="0"/>
          <a:chExt cx="0" cy="0"/>
        </a:xfrm>
      </p:grpSpPr>
      <p:sp>
        <p:nvSpPr>
          <p:cNvPr id="694" name="Google Shape;694;g2e19f458ab4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5" name="Google Shape;695;g2e19f458ab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9"/>
        <p:cNvGrpSpPr/>
        <p:nvPr/>
      </p:nvGrpSpPr>
      <p:grpSpPr>
        <a:xfrm>
          <a:off x="0" y="0"/>
          <a:ext cx="0" cy="0"/>
          <a:chOff x="0" y="0"/>
          <a:chExt cx="0" cy="0"/>
        </a:xfrm>
      </p:grpSpPr>
      <p:sp>
        <p:nvSpPr>
          <p:cNvPr id="700" name="Google Shape;700;g2ce53e25899_0_1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1" name="Google Shape;701;g2ce53e25899_0_1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5"/>
        <p:cNvGrpSpPr/>
        <p:nvPr/>
      </p:nvGrpSpPr>
      <p:grpSpPr>
        <a:xfrm>
          <a:off x="0" y="0"/>
          <a:ext cx="0" cy="0"/>
          <a:chOff x="0" y="0"/>
          <a:chExt cx="0" cy="0"/>
        </a:xfrm>
      </p:grpSpPr>
      <p:sp>
        <p:nvSpPr>
          <p:cNvPr id="706" name="Google Shape;706;g20dba20ebce_0_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7" name="Google Shape;707;g20dba20ebce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1"/>
        <p:cNvGrpSpPr/>
        <p:nvPr/>
      </p:nvGrpSpPr>
      <p:grpSpPr>
        <a:xfrm>
          <a:off x="0" y="0"/>
          <a:ext cx="0" cy="0"/>
          <a:chOff x="0" y="0"/>
          <a:chExt cx="0" cy="0"/>
        </a:xfrm>
      </p:grpSpPr>
      <p:sp>
        <p:nvSpPr>
          <p:cNvPr id="712" name="Google Shape;712;g2dea982af04_0_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3" name="Google Shape;713;g2dea982af04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7"/>
        <p:cNvGrpSpPr/>
        <p:nvPr/>
      </p:nvGrpSpPr>
      <p:grpSpPr>
        <a:xfrm>
          <a:off x="0" y="0"/>
          <a:ext cx="0" cy="0"/>
          <a:chOff x="0" y="0"/>
          <a:chExt cx="0" cy="0"/>
        </a:xfrm>
      </p:grpSpPr>
      <p:sp>
        <p:nvSpPr>
          <p:cNvPr id="718" name="Google Shape;718;g2dea982af04_0_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9" name="Google Shape;719;g2dea982af04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3"/>
        <p:cNvGrpSpPr/>
        <p:nvPr/>
      </p:nvGrpSpPr>
      <p:grpSpPr>
        <a:xfrm>
          <a:off x="0" y="0"/>
          <a:ext cx="0" cy="0"/>
          <a:chOff x="0" y="0"/>
          <a:chExt cx="0" cy="0"/>
        </a:xfrm>
      </p:grpSpPr>
      <p:sp>
        <p:nvSpPr>
          <p:cNvPr id="724" name="Google Shape;724;g2ce288e0fdb_1_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5" name="Google Shape;725;g2ce288e0fdb_1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2de78f181e8_0_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2de78f181e8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2cd180abdb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2cd180abdb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42eda4ef72646589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4" name="Google Shape;284;g42eda4ef72646589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2e03f8aa5b5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0" name="Google Shape;290;g2e03f8aa5b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Light" type="secHead">
  <p:cSld name="SECTION_HEADER">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428625" y="2857500"/>
            <a:ext cx="8286900" cy="571500"/>
          </a:xfrm>
          <a:prstGeom prst="rect">
            <a:avLst/>
          </a:prstGeom>
          <a:noFill/>
          <a:ln>
            <a:noFill/>
          </a:ln>
        </p:spPr>
        <p:txBody>
          <a:bodyPr spcFirstLastPara="1" wrap="square" lIns="0" tIns="0" rIns="0" bIns="0" anchor="ctr" anchorCtr="0">
            <a:noAutofit/>
          </a:bodyPr>
          <a:lstStyle>
            <a:lvl1pPr marR="0" lvl="0" algn="l" rtl="0">
              <a:lnSpc>
                <a:spcPct val="115000"/>
              </a:lnSpc>
              <a:spcBef>
                <a:spcPts val="0"/>
              </a:spcBef>
              <a:spcAft>
                <a:spcPts val="0"/>
              </a:spcAft>
              <a:buSzPts val="3800"/>
              <a:buNone/>
              <a:defRPr sz="3800" i="0" u="none" strike="noStrike" cap="none"/>
            </a:lvl1pPr>
            <a:lvl2pPr lvl="1" rtl="0">
              <a:lnSpc>
                <a:spcPct val="115000"/>
              </a:lnSpc>
              <a:spcBef>
                <a:spcPts val="0"/>
              </a:spcBef>
              <a:spcAft>
                <a:spcPts val="0"/>
              </a:spcAft>
              <a:buSzPts val="1100"/>
              <a:buNone/>
              <a:defRPr sz="1400"/>
            </a:lvl2pPr>
            <a:lvl3pPr lvl="2" rtl="0">
              <a:lnSpc>
                <a:spcPct val="115000"/>
              </a:lnSpc>
              <a:spcBef>
                <a:spcPts val="0"/>
              </a:spcBef>
              <a:spcAft>
                <a:spcPts val="0"/>
              </a:spcAft>
              <a:buSzPts val="1100"/>
              <a:buNone/>
              <a:defRPr sz="1400"/>
            </a:lvl3pPr>
            <a:lvl4pPr lvl="3" rtl="0">
              <a:lnSpc>
                <a:spcPct val="115000"/>
              </a:lnSpc>
              <a:spcBef>
                <a:spcPts val="0"/>
              </a:spcBef>
              <a:spcAft>
                <a:spcPts val="0"/>
              </a:spcAft>
              <a:buSzPts val="1100"/>
              <a:buNone/>
              <a:defRPr sz="1400"/>
            </a:lvl4pPr>
            <a:lvl5pPr lvl="4" rtl="0">
              <a:lnSpc>
                <a:spcPct val="115000"/>
              </a:lnSpc>
              <a:spcBef>
                <a:spcPts val="0"/>
              </a:spcBef>
              <a:spcAft>
                <a:spcPts val="0"/>
              </a:spcAft>
              <a:buSzPts val="1100"/>
              <a:buNone/>
              <a:defRPr sz="1400"/>
            </a:lvl5pPr>
            <a:lvl6pPr lvl="5" rtl="0">
              <a:lnSpc>
                <a:spcPct val="115000"/>
              </a:lnSpc>
              <a:spcBef>
                <a:spcPts val="0"/>
              </a:spcBef>
              <a:spcAft>
                <a:spcPts val="0"/>
              </a:spcAft>
              <a:buSzPts val="1100"/>
              <a:buNone/>
              <a:defRPr sz="1400"/>
            </a:lvl6pPr>
            <a:lvl7pPr lvl="6" rtl="0">
              <a:lnSpc>
                <a:spcPct val="115000"/>
              </a:lnSpc>
              <a:spcBef>
                <a:spcPts val="0"/>
              </a:spcBef>
              <a:spcAft>
                <a:spcPts val="0"/>
              </a:spcAft>
              <a:buSzPts val="1100"/>
              <a:buNone/>
              <a:defRPr sz="1400"/>
            </a:lvl7pPr>
            <a:lvl8pPr lvl="7" rtl="0">
              <a:lnSpc>
                <a:spcPct val="115000"/>
              </a:lnSpc>
              <a:spcBef>
                <a:spcPts val="0"/>
              </a:spcBef>
              <a:spcAft>
                <a:spcPts val="0"/>
              </a:spcAft>
              <a:buSzPts val="1100"/>
              <a:buNone/>
              <a:defRPr sz="1400"/>
            </a:lvl8pPr>
            <a:lvl9pPr lvl="8" rtl="0">
              <a:lnSpc>
                <a:spcPct val="115000"/>
              </a:lnSpc>
              <a:spcBef>
                <a:spcPts val="0"/>
              </a:spcBef>
              <a:spcAft>
                <a:spcPts val="0"/>
              </a:spcAft>
              <a:buSzPts val="1100"/>
              <a:buNone/>
              <a:defRPr sz="1400"/>
            </a:lvl9pPr>
          </a:lstStyle>
          <a:p>
            <a:endParaRPr/>
          </a:p>
        </p:txBody>
      </p:sp>
      <p:sp>
        <p:nvSpPr>
          <p:cNvPr id="55" name="Google Shape;55;p14"/>
          <p:cNvSpPr txBox="1">
            <a:spLocks noGrp="1"/>
          </p:cNvSpPr>
          <p:nvPr>
            <p:ph type="subTitle" idx="1"/>
          </p:nvPr>
        </p:nvSpPr>
        <p:spPr>
          <a:xfrm>
            <a:off x="428625" y="3429000"/>
            <a:ext cx="8286900" cy="400200"/>
          </a:xfrm>
          <a:prstGeom prst="rect">
            <a:avLst/>
          </a:prstGeom>
        </p:spPr>
        <p:txBody>
          <a:bodyPr spcFirstLastPara="1" wrap="square" lIns="0" tIns="0" rIns="0" bIns="0" anchor="ctr" anchorCtr="0">
            <a:noAutofit/>
          </a:bodyPr>
          <a:lstStyle>
            <a:lvl1pPr lvl="0" rtl="0">
              <a:lnSpc>
                <a:spcPct val="115000"/>
              </a:lnSpc>
              <a:spcBef>
                <a:spcPts val="0"/>
              </a:spcBef>
              <a:spcAft>
                <a:spcPts val="0"/>
              </a:spcAft>
              <a:buNone/>
              <a:defRPr sz="1900"/>
            </a:lvl1pPr>
            <a:lvl2pPr lvl="1" rtl="0">
              <a:lnSpc>
                <a:spcPct val="115000"/>
              </a:lnSpc>
              <a:spcBef>
                <a:spcPts val="0"/>
              </a:spcBef>
              <a:spcAft>
                <a:spcPts val="0"/>
              </a:spcAft>
              <a:buNone/>
              <a:defRPr>
                <a:highlight>
                  <a:schemeClr val="lt2"/>
                </a:highlight>
              </a:defRPr>
            </a:lvl2pPr>
            <a:lvl3pPr lvl="2" rtl="0">
              <a:lnSpc>
                <a:spcPct val="115000"/>
              </a:lnSpc>
              <a:spcBef>
                <a:spcPts val="0"/>
              </a:spcBef>
              <a:spcAft>
                <a:spcPts val="0"/>
              </a:spcAft>
              <a:buNone/>
              <a:defRPr>
                <a:highlight>
                  <a:schemeClr val="lt2"/>
                </a:highlight>
              </a:defRPr>
            </a:lvl3pPr>
            <a:lvl4pPr lvl="3" rtl="0">
              <a:lnSpc>
                <a:spcPct val="115000"/>
              </a:lnSpc>
              <a:spcBef>
                <a:spcPts val="0"/>
              </a:spcBef>
              <a:spcAft>
                <a:spcPts val="0"/>
              </a:spcAft>
              <a:buNone/>
              <a:defRPr>
                <a:highlight>
                  <a:schemeClr val="lt2"/>
                </a:highlight>
              </a:defRPr>
            </a:lvl4pPr>
            <a:lvl5pPr lvl="4" rtl="0">
              <a:lnSpc>
                <a:spcPct val="115000"/>
              </a:lnSpc>
              <a:spcBef>
                <a:spcPts val="0"/>
              </a:spcBef>
              <a:spcAft>
                <a:spcPts val="0"/>
              </a:spcAft>
              <a:buNone/>
              <a:defRPr>
                <a:highlight>
                  <a:schemeClr val="lt2"/>
                </a:highlight>
              </a:defRPr>
            </a:lvl5pPr>
            <a:lvl6pPr lvl="5" rtl="0">
              <a:lnSpc>
                <a:spcPct val="115000"/>
              </a:lnSpc>
              <a:spcBef>
                <a:spcPts val="0"/>
              </a:spcBef>
              <a:spcAft>
                <a:spcPts val="0"/>
              </a:spcAft>
              <a:buNone/>
              <a:defRPr>
                <a:highlight>
                  <a:schemeClr val="lt2"/>
                </a:highlight>
              </a:defRPr>
            </a:lvl6pPr>
            <a:lvl7pPr lvl="6" rtl="0">
              <a:lnSpc>
                <a:spcPct val="115000"/>
              </a:lnSpc>
              <a:spcBef>
                <a:spcPts val="0"/>
              </a:spcBef>
              <a:spcAft>
                <a:spcPts val="0"/>
              </a:spcAft>
              <a:buNone/>
              <a:defRPr>
                <a:highlight>
                  <a:schemeClr val="lt2"/>
                </a:highlight>
              </a:defRPr>
            </a:lvl7pPr>
            <a:lvl8pPr lvl="7" rtl="0">
              <a:lnSpc>
                <a:spcPct val="115000"/>
              </a:lnSpc>
              <a:spcBef>
                <a:spcPts val="0"/>
              </a:spcBef>
              <a:spcAft>
                <a:spcPts val="0"/>
              </a:spcAft>
              <a:buNone/>
              <a:defRPr>
                <a:highlight>
                  <a:schemeClr val="lt2"/>
                </a:highlight>
              </a:defRPr>
            </a:lvl8pPr>
            <a:lvl9pPr lvl="8" rtl="0">
              <a:lnSpc>
                <a:spcPct val="115000"/>
              </a:lnSpc>
              <a:spcBef>
                <a:spcPts val="0"/>
              </a:spcBef>
              <a:spcAft>
                <a:spcPts val="0"/>
              </a:spcAft>
              <a:buNone/>
              <a:defRPr>
                <a:highlight>
                  <a:schemeClr val="lt2"/>
                </a:highlight>
              </a:defRPr>
            </a:lvl9pPr>
          </a:lstStyle>
          <a:p>
            <a:endParaRPr/>
          </a:p>
        </p:txBody>
      </p:sp>
      <p:pic>
        <p:nvPicPr>
          <p:cNvPr id="56" name="Google Shape;56;p14"/>
          <p:cNvPicPr preferRelativeResize="0"/>
          <p:nvPr/>
        </p:nvPicPr>
        <p:blipFill>
          <a:blip r:embed="rId2">
            <a:alphaModFix/>
          </a:blip>
          <a:stretch>
            <a:fillRect/>
          </a:stretch>
        </p:blipFill>
        <p:spPr>
          <a:xfrm>
            <a:off x="8429630" y="285750"/>
            <a:ext cx="285750" cy="285749"/>
          </a:xfrm>
          <a:prstGeom prst="rect">
            <a:avLst/>
          </a:prstGeom>
          <a:noFill/>
          <a:ln>
            <a:noFill/>
          </a:ln>
        </p:spPr>
      </p:pic>
      <p:pic>
        <p:nvPicPr>
          <p:cNvPr id="57" name="Google Shape;57;p14"/>
          <p:cNvPicPr preferRelativeResize="0"/>
          <p:nvPr/>
        </p:nvPicPr>
        <p:blipFill rotWithShape="1">
          <a:blip r:embed="rId3">
            <a:alphaModFix/>
          </a:blip>
          <a:srcRect l="7389" t="21859" r="7380" b="22405"/>
          <a:stretch/>
        </p:blipFill>
        <p:spPr>
          <a:xfrm>
            <a:off x="428625" y="285742"/>
            <a:ext cx="1319214" cy="28575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Alternate Title Slide Light">
  <p:cSld name="SECTION_HEADER_3">
    <p:bg>
      <p:bgPr>
        <a:blipFill>
          <a:blip r:embed="rId2">
            <a:alphaModFix/>
          </a:blip>
          <a:stretch>
            <a:fillRect/>
          </a:stretch>
        </a:blipFill>
        <a:effectLst/>
      </p:bgPr>
    </p:bg>
    <p:spTree>
      <p:nvGrpSpPr>
        <p:cNvPr id="1" name="Shape 58"/>
        <p:cNvGrpSpPr/>
        <p:nvPr/>
      </p:nvGrpSpPr>
      <p:grpSpPr>
        <a:xfrm>
          <a:off x="0" y="0"/>
          <a:ext cx="0" cy="0"/>
          <a:chOff x="0" y="0"/>
          <a:chExt cx="0" cy="0"/>
        </a:xfrm>
      </p:grpSpPr>
      <p:sp>
        <p:nvSpPr>
          <p:cNvPr id="59" name="Google Shape;59;p15"/>
          <p:cNvSpPr/>
          <p:nvPr/>
        </p:nvSpPr>
        <p:spPr>
          <a:xfrm>
            <a:off x="0" y="0"/>
            <a:ext cx="9144000" cy="5143500"/>
          </a:xfrm>
          <a:prstGeom prst="rect">
            <a:avLst/>
          </a:prstGeom>
          <a:solidFill>
            <a:srgbClr val="F3F3F3">
              <a:alpha val="75000"/>
            </a:srgbClr>
          </a:solidFill>
          <a:ln>
            <a:noFill/>
          </a:ln>
        </p:spPr>
        <p:txBody>
          <a:bodyPr spcFirstLastPara="1" wrap="square" lIns="57150" tIns="57150" rIns="57150" bIns="57150" anchor="ctr" anchorCtr="0">
            <a:noAutofit/>
          </a:bodyPr>
          <a:lstStyle/>
          <a:p>
            <a:pPr marL="0" lvl="0" indent="0" algn="ctr" rtl="0">
              <a:spcBef>
                <a:spcPts val="0"/>
              </a:spcBef>
              <a:spcAft>
                <a:spcPts val="0"/>
              </a:spcAft>
              <a:buNone/>
            </a:pPr>
            <a:endParaRPr sz="900">
              <a:latin typeface="DM Sans"/>
              <a:ea typeface="DM Sans"/>
              <a:cs typeface="DM Sans"/>
              <a:sym typeface="DM Sans"/>
            </a:endParaRPr>
          </a:p>
        </p:txBody>
      </p:sp>
      <p:sp>
        <p:nvSpPr>
          <p:cNvPr id="60" name="Google Shape;60;p15"/>
          <p:cNvSpPr txBox="1">
            <a:spLocks noGrp="1"/>
          </p:cNvSpPr>
          <p:nvPr>
            <p:ph type="title"/>
          </p:nvPr>
        </p:nvSpPr>
        <p:spPr>
          <a:xfrm>
            <a:off x="428625" y="2857500"/>
            <a:ext cx="8286900" cy="571500"/>
          </a:xfrm>
          <a:prstGeom prst="rect">
            <a:avLst/>
          </a:prstGeom>
          <a:noFill/>
          <a:ln>
            <a:noFill/>
          </a:ln>
        </p:spPr>
        <p:txBody>
          <a:bodyPr spcFirstLastPara="1" wrap="square" lIns="0" tIns="0" rIns="0" bIns="0" anchor="ctr" anchorCtr="0">
            <a:noAutofit/>
          </a:bodyPr>
          <a:lstStyle>
            <a:lvl1pPr marR="0" lvl="0" algn="l" rtl="0">
              <a:lnSpc>
                <a:spcPct val="115000"/>
              </a:lnSpc>
              <a:spcBef>
                <a:spcPts val="0"/>
              </a:spcBef>
              <a:spcAft>
                <a:spcPts val="0"/>
              </a:spcAft>
              <a:buSzPts val="3800"/>
              <a:buNone/>
              <a:defRPr sz="3800" i="0" u="none" strike="noStrike" cap="none"/>
            </a:lvl1pPr>
            <a:lvl2pPr lvl="1" rtl="0">
              <a:lnSpc>
                <a:spcPct val="115000"/>
              </a:lnSpc>
              <a:spcBef>
                <a:spcPts val="0"/>
              </a:spcBef>
              <a:spcAft>
                <a:spcPts val="0"/>
              </a:spcAft>
              <a:buSzPts val="1100"/>
              <a:buNone/>
              <a:defRPr sz="1400"/>
            </a:lvl2pPr>
            <a:lvl3pPr lvl="2" rtl="0">
              <a:lnSpc>
                <a:spcPct val="115000"/>
              </a:lnSpc>
              <a:spcBef>
                <a:spcPts val="0"/>
              </a:spcBef>
              <a:spcAft>
                <a:spcPts val="0"/>
              </a:spcAft>
              <a:buSzPts val="1100"/>
              <a:buNone/>
              <a:defRPr sz="1400"/>
            </a:lvl3pPr>
            <a:lvl4pPr lvl="3" rtl="0">
              <a:lnSpc>
                <a:spcPct val="115000"/>
              </a:lnSpc>
              <a:spcBef>
                <a:spcPts val="0"/>
              </a:spcBef>
              <a:spcAft>
                <a:spcPts val="0"/>
              </a:spcAft>
              <a:buSzPts val="1100"/>
              <a:buNone/>
              <a:defRPr sz="1400"/>
            </a:lvl4pPr>
            <a:lvl5pPr lvl="4" rtl="0">
              <a:lnSpc>
                <a:spcPct val="115000"/>
              </a:lnSpc>
              <a:spcBef>
                <a:spcPts val="0"/>
              </a:spcBef>
              <a:spcAft>
                <a:spcPts val="0"/>
              </a:spcAft>
              <a:buSzPts val="1100"/>
              <a:buNone/>
              <a:defRPr sz="1400"/>
            </a:lvl5pPr>
            <a:lvl6pPr lvl="5" rtl="0">
              <a:lnSpc>
                <a:spcPct val="115000"/>
              </a:lnSpc>
              <a:spcBef>
                <a:spcPts val="0"/>
              </a:spcBef>
              <a:spcAft>
                <a:spcPts val="0"/>
              </a:spcAft>
              <a:buSzPts val="1100"/>
              <a:buNone/>
              <a:defRPr sz="1400"/>
            </a:lvl6pPr>
            <a:lvl7pPr lvl="6" rtl="0">
              <a:lnSpc>
                <a:spcPct val="115000"/>
              </a:lnSpc>
              <a:spcBef>
                <a:spcPts val="0"/>
              </a:spcBef>
              <a:spcAft>
                <a:spcPts val="0"/>
              </a:spcAft>
              <a:buSzPts val="1100"/>
              <a:buNone/>
              <a:defRPr sz="1400"/>
            </a:lvl7pPr>
            <a:lvl8pPr lvl="7" rtl="0">
              <a:lnSpc>
                <a:spcPct val="115000"/>
              </a:lnSpc>
              <a:spcBef>
                <a:spcPts val="0"/>
              </a:spcBef>
              <a:spcAft>
                <a:spcPts val="0"/>
              </a:spcAft>
              <a:buSzPts val="1100"/>
              <a:buNone/>
              <a:defRPr sz="1400"/>
            </a:lvl8pPr>
            <a:lvl9pPr lvl="8" rtl="0">
              <a:lnSpc>
                <a:spcPct val="115000"/>
              </a:lnSpc>
              <a:spcBef>
                <a:spcPts val="0"/>
              </a:spcBef>
              <a:spcAft>
                <a:spcPts val="0"/>
              </a:spcAft>
              <a:buSzPts val="1100"/>
              <a:buNone/>
              <a:defRPr sz="1400"/>
            </a:lvl9pPr>
          </a:lstStyle>
          <a:p>
            <a:endParaRPr/>
          </a:p>
        </p:txBody>
      </p:sp>
      <p:sp>
        <p:nvSpPr>
          <p:cNvPr id="61" name="Google Shape;61;p15"/>
          <p:cNvSpPr txBox="1">
            <a:spLocks noGrp="1"/>
          </p:cNvSpPr>
          <p:nvPr>
            <p:ph type="subTitle" idx="1"/>
          </p:nvPr>
        </p:nvSpPr>
        <p:spPr>
          <a:xfrm>
            <a:off x="428625" y="3429000"/>
            <a:ext cx="8286900" cy="400200"/>
          </a:xfrm>
          <a:prstGeom prst="rect">
            <a:avLst/>
          </a:prstGeom>
        </p:spPr>
        <p:txBody>
          <a:bodyPr spcFirstLastPara="1" wrap="square" lIns="0" tIns="0" rIns="0" bIns="0" anchor="ctr" anchorCtr="0">
            <a:noAutofit/>
          </a:bodyPr>
          <a:lstStyle>
            <a:lvl1pPr lvl="0" rtl="0">
              <a:lnSpc>
                <a:spcPct val="115000"/>
              </a:lnSpc>
              <a:spcBef>
                <a:spcPts val="0"/>
              </a:spcBef>
              <a:spcAft>
                <a:spcPts val="0"/>
              </a:spcAft>
              <a:buNone/>
              <a:defRPr sz="1900"/>
            </a:lvl1pPr>
            <a:lvl2pPr lvl="1" rtl="0">
              <a:lnSpc>
                <a:spcPct val="115000"/>
              </a:lnSpc>
              <a:spcBef>
                <a:spcPts val="0"/>
              </a:spcBef>
              <a:spcAft>
                <a:spcPts val="0"/>
              </a:spcAft>
              <a:buNone/>
              <a:defRPr>
                <a:highlight>
                  <a:schemeClr val="lt2"/>
                </a:highlight>
              </a:defRPr>
            </a:lvl2pPr>
            <a:lvl3pPr lvl="2" rtl="0">
              <a:lnSpc>
                <a:spcPct val="115000"/>
              </a:lnSpc>
              <a:spcBef>
                <a:spcPts val="0"/>
              </a:spcBef>
              <a:spcAft>
                <a:spcPts val="0"/>
              </a:spcAft>
              <a:buNone/>
              <a:defRPr>
                <a:highlight>
                  <a:schemeClr val="lt2"/>
                </a:highlight>
              </a:defRPr>
            </a:lvl3pPr>
            <a:lvl4pPr lvl="3" rtl="0">
              <a:lnSpc>
                <a:spcPct val="115000"/>
              </a:lnSpc>
              <a:spcBef>
                <a:spcPts val="0"/>
              </a:spcBef>
              <a:spcAft>
                <a:spcPts val="0"/>
              </a:spcAft>
              <a:buNone/>
              <a:defRPr>
                <a:highlight>
                  <a:schemeClr val="lt2"/>
                </a:highlight>
              </a:defRPr>
            </a:lvl4pPr>
            <a:lvl5pPr lvl="4" rtl="0">
              <a:lnSpc>
                <a:spcPct val="115000"/>
              </a:lnSpc>
              <a:spcBef>
                <a:spcPts val="0"/>
              </a:spcBef>
              <a:spcAft>
                <a:spcPts val="0"/>
              </a:spcAft>
              <a:buNone/>
              <a:defRPr>
                <a:highlight>
                  <a:schemeClr val="lt2"/>
                </a:highlight>
              </a:defRPr>
            </a:lvl5pPr>
            <a:lvl6pPr lvl="5" rtl="0">
              <a:lnSpc>
                <a:spcPct val="115000"/>
              </a:lnSpc>
              <a:spcBef>
                <a:spcPts val="0"/>
              </a:spcBef>
              <a:spcAft>
                <a:spcPts val="0"/>
              </a:spcAft>
              <a:buNone/>
              <a:defRPr>
                <a:highlight>
                  <a:schemeClr val="lt2"/>
                </a:highlight>
              </a:defRPr>
            </a:lvl6pPr>
            <a:lvl7pPr lvl="6" rtl="0">
              <a:lnSpc>
                <a:spcPct val="115000"/>
              </a:lnSpc>
              <a:spcBef>
                <a:spcPts val="0"/>
              </a:spcBef>
              <a:spcAft>
                <a:spcPts val="0"/>
              </a:spcAft>
              <a:buNone/>
              <a:defRPr>
                <a:highlight>
                  <a:schemeClr val="lt2"/>
                </a:highlight>
              </a:defRPr>
            </a:lvl7pPr>
            <a:lvl8pPr lvl="7" rtl="0">
              <a:lnSpc>
                <a:spcPct val="115000"/>
              </a:lnSpc>
              <a:spcBef>
                <a:spcPts val="0"/>
              </a:spcBef>
              <a:spcAft>
                <a:spcPts val="0"/>
              </a:spcAft>
              <a:buNone/>
              <a:defRPr>
                <a:highlight>
                  <a:schemeClr val="lt2"/>
                </a:highlight>
              </a:defRPr>
            </a:lvl8pPr>
            <a:lvl9pPr lvl="8" rtl="0">
              <a:lnSpc>
                <a:spcPct val="115000"/>
              </a:lnSpc>
              <a:spcBef>
                <a:spcPts val="0"/>
              </a:spcBef>
              <a:spcAft>
                <a:spcPts val="0"/>
              </a:spcAft>
              <a:buNone/>
              <a:defRPr>
                <a:highlight>
                  <a:schemeClr val="lt2"/>
                </a:highlight>
              </a:defRPr>
            </a:lvl9pPr>
          </a:lstStyle>
          <a:p>
            <a:endParaRPr/>
          </a:p>
        </p:txBody>
      </p:sp>
      <p:pic>
        <p:nvPicPr>
          <p:cNvPr id="62" name="Google Shape;62;p15"/>
          <p:cNvPicPr preferRelativeResize="0"/>
          <p:nvPr/>
        </p:nvPicPr>
        <p:blipFill>
          <a:blip r:embed="rId3">
            <a:alphaModFix/>
          </a:blip>
          <a:stretch>
            <a:fillRect/>
          </a:stretch>
        </p:blipFill>
        <p:spPr>
          <a:xfrm>
            <a:off x="8429630" y="285750"/>
            <a:ext cx="285750" cy="285749"/>
          </a:xfrm>
          <a:prstGeom prst="rect">
            <a:avLst/>
          </a:prstGeom>
          <a:noFill/>
          <a:ln>
            <a:noFill/>
          </a:ln>
        </p:spPr>
      </p:pic>
      <p:pic>
        <p:nvPicPr>
          <p:cNvPr id="63" name="Google Shape;63;p15"/>
          <p:cNvPicPr preferRelativeResize="0"/>
          <p:nvPr/>
        </p:nvPicPr>
        <p:blipFill rotWithShape="1">
          <a:blip r:embed="rId4">
            <a:alphaModFix/>
          </a:blip>
          <a:srcRect l="7389" t="21859" r="7380" b="22405"/>
          <a:stretch/>
        </p:blipFill>
        <p:spPr>
          <a:xfrm>
            <a:off x="428625" y="285742"/>
            <a:ext cx="1319214" cy="28575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Light">
  <p:cSld name="SECTION_HEADER_3_2">
    <p:spTree>
      <p:nvGrpSpPr>
        <p:cNvPr id="1" name="Shape 64"/>
        <p:cNvGrpSpPr/>
        <p:nvPr/>
      </p:nvGrpSpPr>
      <p:grpSpPr>
        <a:xfrm>
          <a:off x="0" y="0"/>
          <a:ext cx="0" cy="0"/>
          <a:chOff x="0" y="0"/>
          <a:chExt cx="0" cy="0"/>
        </a:xfrm>
      </p:grpSpPr>
      <p:sp>
        <p:nvSpPr>
          <p:cNvPr id="65" name="Google Shape;65;p16"/>
          <p:cNvSpPr txBox="1">
            <a:spLocks noGrp="1"/>
          </p:cNvSpPr>
          <p:nvPr>
            <p:ph type="title"/>
          </p:nvPr>
        </p:nvSpPr>
        <p:spPr>
          <a:xfrm>
            <a:off x="428625" y="2857500"/>
            <a:ext cx="8286900" cy="571500"/>
          </a:xfrm>
          <a:prstGeom prst="rect">
            <a:avLst/>
          </a:prstGeom>
          <a:noFill/>
          <a:ln>
            <a:noFill/>
          </a:ln>
        </p:spPr>
        <p:txBody>
          <a:bodyPr spcFirstLastPara="1" wrap="square" lIns="0" tIns="0" rIns="0" bIns="0" anchor="ctr" anchorCtr="0">
            <a:noAutofit/>
          </a:bodyPr>
          <a:lstStyle>
            <a:lvl1pPr marR="0" lvl="0" algn="l" rtl="0">
              <a:lnSpc>
                <a:spcPct val="115000"/>
              </a:lnSpc>
              <a:spcBef>
                <a:spcPts val="0"/>
              </a:spcBef>
              <a:spcAft>
                <a:spcPts val="0"/>
              </a:spcAft>
              <a:buSzPts val="3800"/>
              <a:buNone/>
              <a:defRPr sz="3800" i="0" u="none" strike="noStrike" cap="none"/>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pic>
        <p:nvPicPr>
          <p:cNvPr id="66" name="Google Shape;66;p16"/>
          <p:cNvPicPr preferRelativeResize="0"/>
          <p:nvPr/>
        </p:nvPicPr>
        <p:blipFill>
          <a:blip r:embed="rId2">
            <a:alphaModFix/>
          </a:blip>
          <a:stretch>
            <a:fillRect/>
          </a:stretch>
        </p:blipFill>
        <p:spPr>
          <a:xfrm>
            <a:off x="8431395" y="285750"/>
            <a:ext cx="283977" cy="285749"/>
          </a:xfrm>
          <a:prstGeom prst="rect">
            <a:avLst/>
          </a:prstGeom>
          <a:noFill/>
          <a:ln>
            <a:noFill/>
          </a:ln>
        </p:spPr>
      </p:pic>
      <p:pic>
        <p:nvPicPr>
          <p:cNvPr id="67" name="Google Shape;67;p16"/>
          <p:cNvPicPr preferRelativeResize="0"/>
          <p:nvPr/>
        </p:nvPicPr>
        <p:blipFill>
          <a:blip r:embed="rId3">
            <a:alphaModFix/>
          </a:blip>
          <a:stretch>
            <a:fillRect/>
          </a:stretch>
        </p:blipFill>
        <p:spPr>
          <a:xfrm>
            <a:off x="8429630" y="285750"/>
            <a:ext cx="285750" cy="285749"/>
          </a:xfrm>
          <a:prstGeom prst="rect">
            <a:avLst/>
          </a:prstGeom>
          <a:noFill/>
          <a:ln>
            <a:noFill/>
          </a:ln>
        </p:spPr>
      </p:pic>
      <p:pic>
        <p:nvPicPr>
          <p:cNvPr id="68" name="Google Shape;68;p16"/>
          <p:cNvPicPr preferRelativeResize="0"/>
          <p:nvPr/>
        </p:nvPicPr>
        <p:blipFill rotWithShape="1">
          <a:blip r:embed="rId4">
            <a:alphaModFix/>
          </a:blip>
          <a:srcRect l="7389" t="21859" r="7380" b="22405"/>
          <a:stretch/>
        </p:blipFill>
        <p:spPr>
          <a:xfrm>
            <a:off x="428625" y="285742"/>
            <a:ext cx="1319214" cy="28575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ntent Light">
  <p:cSld name="CUSTOM">
    <p:spTree>
      <p:nvGrpSpPr>
        <p:cNvPr id="1" name="Shape 69"/>
        <p:cNvGrpSpPr/>
        <p:nvPr/>
      </p:nvGrpSpPr>
      <p:grpSpPr>
        <a:xfrm>
          <a:off x="0" y="0"/>
          <a:ext cx="0" cy="0"/>
          <a:chOff x="0" y="0"/>
          <a:chExt cx="0" cy="0"/>
        </a:xfrm>
      </p:grpSpPr>
      <p:sp>
        <p:nvSpPr>
          <p:cNvPr id="70" name="Google Shape;70;p17"/>
          <p:cNvSpPr txBox="1">
            <a:spLocks noGrp="1"/>
          </p:cNvSpPr>
          <p:nvPr>
            <p:ph type="subTitle" idx="1"/>
          </p:nvPr>
        </p:nvSpPr>
        <p:spPr>
          <a:xfrm>
            <a:off x="428625" y="285750"/>
            <a:ext cx="8286900" cy="285900"/>
          </a:xfrm>
          <a:prstGeom prst="rect">
            <a:avLst/>
          </a:prstGeom>
        </p:spPr>
        <p:txBody>
          <a:bodyPr spcFirstLastPara="1" wrap="square" lIns="0" tIns="0" rIns="0" bIns="0" anchor="ctr" anchorCtr="0">
            <a:noAutofit/>
          </a:bodyPr>
          <a:lstStyle>
            <a:lvl1pPr lvl="0" rtl="0">
              <a:spcBef>
                <a:spcPts val="0"/>
              </a:spcBef>
              <a:spcAft>
                <a:spcPts val="0"/>
              </a:spcAft>
              <a:buClr>
                <a:schemeClr val="lt1"/>
              </a:buClr>
              <a:buSzPts val="1500"/>
              <a:buNone/>
              <a:defRPr>
                <a:solidFill>
                  <a:schemeClr val="lt1"/>
                </a:solidFill>
              </a:defRPr>
            </a:lvl1pPr>
            <a:lvl2pPr lvl="1" rtl="0">
              <a:spcBef>
                <a:spcPts val="0"/>
              </a:spcBef>
              <a:spcAft>
                <a:spcPts val="0"/>
              </a:spcAft>
              <a:buClr>
                <a:schemeClr val="lt1"/>
              </a:buClr>
              <a:buSzPts val="1500"/>
              <a:buNone/>
              <a:defRPr sz="1500">
                <a:solidFill>
                  <a:schemeClr val="lt1"/>
                </a:solidFill>
              </a:defRPr>
            </a:lvl2pPr>
            <a:lvl3pPr lvl="2" rtl="0">
              <a:spcBef>
                <a:spcPts val="0"/>
              </a:spcBef>
              <a:spcAft>
                <a:spcPts val="0"/>
              </a:spcAft>
              <a:buClr>
                <a:schemeClr val="lt1"/>
              </a:buClr>
              <a:buSzPts val="1500"/>
              <a:buNone/>
              <a:defRPr sz="1500">
                <a:solidFill>
                  <a:schemeClr val="lt1"/>
                </a:solidFill>
              </a:defRPr>
            </a:lvl3pPr>
            <a:lvl4pPr lvl="3" rtl="0">
              <a:spcBef>
                <a:spcPts val="0"/>
              </a:spcBef>
              <a:spcAft>
                <a:spcPts val="0"/>
              </a:spcAft>
              <a:buClr>
                <a:schemeClr val="lt1"/>
              </a:buClr>
              <a:buSzPts val="1500"/>
              <a:buNone/>
              <a:defRPr sz="1500">
                <a:solidFill>
                  <a:schemeClr val="lt1"/>
                </a:solidFill>
              </a:defRPr>
            </a:lvl4pPr>
            <a:lvl5pPr lvl="4" rtl="0">
              <a:spcBef>
                <a:spcPts val="0"/>
              </a:spcBef>
              <a:spcAft>
                <a:spcPts val="0"/>
              </a:spcAft>
              <a:buClr>
                <a:schemeClr val="lt1"/>
              </a:buClr>
              <a:buSzPts val="1500"/>
              <a:buNone/>
              <a:defRPr sz="1500">
                <a:solidFill>
                  <a:schemeClr val="lt1"/>
                </a:solidFill>
              </a:defRPr>
            </a:lvl5pPr>
            <a:lvl6pPr lvl="5" rtl="0">
              <a:spcBef>
                <a:spcPts val="0"/>
              </a:spcBef>
              <a:spcAft>
                <a:spcPts val="0"/>
              </a:spcAft>
              <a:buClr>
                <a:schemeClr val="lt1"/>
              </a:buClr>
              <a:buSzPts val="1500"/>
              <a:buNone/>
              <a:defRPr sz="1500">
                <a:solidFill>
                  <a:schemeClr val="lt1"/>
                </a:solidFill>
              </a:defRPr>
            </a:lvl6pPr>
            <a:lvl7pPr lvl="6" rtl="0">
              <a:spcBef>
                <a:spcPts val="0"/>
              </a:spcBef>
              <a:spcAft>
                <a:spcPts val="0"/>
              </a:spcAft>
              <a:buClr>
                <a:schemeClr val="lt1"/>
              </a:buClr>
              <a:buSzPts val="1500"/>
              <a:buNone/>
              <a:defRPr sz="1500">
                <a:solidFill>
                  <a:schemeClr val="lt1"/>
                </a:solidFill>
              </a:defRPr>
            </a:lvl7pPr>
            <a:lvl8pPr lvl="7" rtl="0">
              <a:spcBef>
                <a:spcPts val="0"/>
              </a:spcBef>
              <a:spcAft>
                <a:spcPts val="0"/>
              </a:spcAft>
              <a:buClr>
                <a:schemeClr val="lt1"/>
              </a:buClr>
              <a:buSzPts val="1500"/>
              <a:buNone/>
              <a:defRPr sz="1500">
                <a:solidFill>
                  <a:schemeClr val="lt1"/>
                </a:solidFill>
              </a:defRPr>
            </a:lvl8pPr>
            <a:lvl9pPr lvl="8" rtl="0">
              <a:spcBef>
                <a:spcPts val="0"/>
              </a:spcBef>
              <a:spcAft>
                <a:spcPts val="0"/>
              </a:spcAft>
              <a:buClr>
                <a:schemeClr val="lt1"/>
              </a:buClr>
              <a:buSzPts val="1500"/>
              <a:buNone/>
              <a:defRPr sz="1500">
                <a:solidFill>
                  <a:schemeClr val="lt1"/>
                </a:solidFill>
              </a:defRPr>
            </a:lvl9pPr>
          </a:lstStyle>
          <a:p>
            <a:endParaRPr/>
          </a:p>
        </p:txBody>
      </p:sp>
      <p:sp>
        <p:nvSpPr>
          <p:cNvPr id="71" name="Google Shape;71;p17"/>
          <p:cNvSpPr txBox="1">
            <a:spLocks noGrp="1"/>
          </p:cNvSpPr>
          <p:nvPr>
            <p:ph type="title"/>
          </p:nvPr>
        </p:nvSpPr>
        <p:spPr>
          <a:xfrm>
            <a:off x="428625" y="571500"/>
            <a:ext cx="8286900" cy="285900"/>
          </a:xfrm>
          <a:prstGeom prst="rect">
            <a:avLst/>
          </a:prstGeom>
        </p:spPr>
        <p:txBody>
          <a:bodyPr spcFirstLastPara="1" wrap="square" lIns="0" tIns="0" rIns="0" bIns="0" anchor="ctr" anchorCtr="0">
            <a:noAutofit/>
          </a:bodyPr>
          <a:lstStyle>
            <a:lvl1pPr lvl="0" rtl="0">
              <a:spcBef>
                <a:spcPts val="0"/>
              </a:spcBef>
              <a:spcAft>
                <a:spcPts val="0"/>
              </a:spcAft>
              <a:buNone/>
              <a:defRPr/>
            </a:lvl1pPr>
            <a:lvl2pPr lvl="1" rtl="0">
              <a:spcBef>
                <a:spcPts val="0"/>
              </a:spcBef>
              <a:spcAft>
                <a:spcPts val="0"/>
              </a:spcAft>
              <a:buNone/>
              <a:defRPr>
                <a:solidFill>
                  <a:schemeClr val="lt1"/>
                </a:solidFill>
              </a:defRPr>
            </a:lvl2pPr>
            <a:lvl3pPr lvl="2" rtl="0">
              <a:spcBef>
                <a:spcPts val="0"/>
              </a:spcBef>
              <a:spcAft>
                <a:spcPts val="0"/>
              </a:spcAft>
              <a:buNone/>
              <a:defRPr>
                <a:solidFill>
                  <a:schemeClr val="lt1"/>
                </a:solidFill>
              </a:defRPr>
            </a:lvl3pPr>
            <a:lvl4pPr lvl="3" rtl="0">
              <a:spcBef>
                <a:spcPts val="0"/>
              </a:spcBef>
              <a:spcAft>
                <a:spcPts val="0"/>
              </a:spcAft>
              <a:buNone/>
              <a:defRPr>
                <a:solidFill>
                  <a:schemeClr val="lt1"/>
                </a:solidFill>
              </a:defRPr>
            </a:lvl4pPr>
            <a:lvl5pPr lvl="4" rtl="0">
              <a:spcBef>
                <a:spcPts val="0"/>
              </a:spcBef>
              <a:spcAft>
                <a:spcPts val="0"/>
              </a:spcAft>
              <a:buNone/>
              <a:defRPr>
                <a:solidFill>
                  <a:schemeClr val="lt1"/>
                </a:solidFill>
              </a:defRPr>
            </a:lvl5pPr>
            <a:lvl6pPr lvl="5" rtl="0">
              <a:spcBef>
                <a:spcPts val="0"/>
              </a:spcBef>
              <a:spcAft>
                <a:spcPts val="0"/>
              </a:spcAft>
              <a:buNone/>
              <a:defRPr>
                <a:solidFill>
                  <a:schemeClr val="lt1"/>
                </a:solidFill>
              </a:defRPr>
            </a:lvl6pPr>
            <a:lvl7pPr lvl="6" rtl="0">
              <a:spcBef>
                <a:spcPts val="0"/>
              </a:spcBef>
              <a:spcAft>
                <a:spcPts val="0"/>
              </a:spcAft>
              <a:buNone/>
              <a:defRPr>
                <a:solidFill>
                  <a:schemeClr val="lt1"/>
                </a:solidFill>
              </a:defRPr>
            </a:lvl7pPr>
            <a:lvl8pPr lvl="7" rtl="0">
              <a:spcBef>
                <a:spcPts val="0"/>
              </a:spcBef>
              <a:spcAft>
                <a:spcPts val="0"/>
              </a:spcAft>
              <a:buNone/>
              <a:defRPr>
                <a:solidFill>
                  <a:schemeClr val="lt1"/>
                </a:solidFill>
              </a:defRPr>
            </a:lvl8pPr>
            <a:lvl9pPr lvl="8" rtl="0">
              <a:spcBef>
                <a:spcPts val="0"/>
              </a:spcBef>
              <a:spcAft>
                <a:spcPts val="0"/>
              </a:spcAft>
              <a:buNone/>
              <a:defRPr>
                <a:solidFill>
                  <a:schemeClr val="lt1"/>
                </a:solidFill>
              </a:defRPr>
            </a:lvl9pPr>
          </a:lstStyle>
          <a:p>
            <a:endParaRPr/>
          </a:p>
        </p:txBody>
      </p:sp>
      <p:sp>
        <p:nvSpPr>
          <p:cNvPr id="72" name="Google Shape;72;p17"/>
          <p:cNvSpPr txBox="1">
            <a:spLocks noGrp="1"/>
          </p:cNvSpPr>
          <p:nvPr>
            <p:ph type="body" idx="2"/>
          </p:nvPr>
        </p:nvSpPr>
        <p:spPr>
          <a:xfrm>
            <a:off x="428625" y="1143000"/>
            <a:ext cx="8286900" cy="3714900"/>
          </a:xfrm>
          <a:prstGeom prst="rect">
            <a:avLst/>
          </a:prstGeom>
        </p:spPr>
        <p:txBody>
          <a:bodyPr spcFirstLastPara="1" wrap="square" lIns="0" tIns="0" rIns="0" bIns="0" anchor="ctr" anchorCtr="0">
            <a:noAutofit/>
          </a:bodyPr>
          <a:lstStyle>
            <a:lvl1pPr marL="457200" lvl="0" indent="-323850" rtl="0">
              <a:spcBef>
                <a:spcPts val="0"/>
              </a:spcBef>
              <a:spcAft>
                <a:spcPts val="0"/>
              </a:spcAft>
              <a:buSzPts val="1500"/>
              <a:buChar char="•"/>
              <a:defRPr/>
            </a:lvl1pPr>
            <a:lvl2pPr marL="914400" lvl="1" indent="-323850" rtl="0">
              <a:spcBef>
                <a:spcPts val="0"/>
              </a:spcBef>
              <a:spcAft>
                <a:spcPts val="0"/>
              </a:spcAft>
              <a:buSzPts val="1500"/>
              <a:buChar char="•"/>
              <a:defRPr/>
            </a:lvl2pPr>
            <a:lvl3pPr marL="1371600" lvl="2" indent="-323850" rtl="0">
              <a:spcBef>
                <a:spcPts val="0"/>
              </a:spcBef>
              <a:spcAft>
                <a:spcPts val="0"/>
              </a:spcAft>
              <a:buSzPts val="1500"/>
              <a:buChar char="•"/>
              <a:defRPr/>
            </a:lvl3pPr>
            <a:lvl4pPr marL="1828800" lvl="3" indent="-323850" rtl="0">
              <a:spcBef>
                <a:spcPts val="0"/>
              </a:spcBef>
              <a:spcAft>
                <a:spcPts val="0"/>
              </a:spcAft>
              <a:buSzPts val="1500"/>
              <a:buChar char="•"/>
              <a:defRPr/>
            </a:lvl4pPr>
            <a:lvl5pPr marL="2286000" lvl="4" indent="-323850" rtl="0">
              <a:spcBef>
                <a:spcPts val="0"/>
              </a:spcBef>
              <a:spcAft>
                <a:spcPts val="0"/>
              </a:spcAft>
              <a:buSzPts val="1500"/>
              <a:buChar char="•"/>
              <a:defRPr/>
            </a:lvl5pPr>
            <a:lvl6pPr marL="2743200" lvl="5" indent="-323850" rtl="0">
              <a:spcBef>
                <a:spcPts val="0"/>
              </a:spcBef>
              <a:spcAft>
                <a:spcPts val="0"/>
              </a:spcAft>
              <a:buSzPts val="1500"/>
              <a:buChar char="•"/>
              <a:defRPr/>
            </a:lvl6pPr>
            <a:lvl7pPr marL="3200400" lvl="6" indent="-323850" rtl="0">
              <a:spcBef>
                <a:spcPts val="0"/>
              </a:spcBef>
              <a:spcAft>
                <a:spcPts val="0"/>
              </a:spcAft>
              <a:buSzPts val="1500"/>
              <a:buChar char="•"/>
              <a:defRPr/>
            </a:lvl7pPr>
            <a:lvl8pPr marL="3657600" lvl="7" indent="-323850" rtl="0">
              <a:spcBef>
                <a:spcPts val="0"/>
              </a:spcBef>
              <a:spcAft>
                <a:spcPts val="0"/>
              </a:spcAft>
              <a:buSzPts val="1500"/>
              <a:buChar char="•"/>
              <a:defRPr/>
            </a:lvl8pPr>
            <a:lvl9pPr marL="4114800" lvl="8" indent="-323850" rtl="0">
              <a:spcBef>
                <a:spcPts val="0"/>
              </a:spcBef>
              <a:spcAft>
                <a:spcPts val="0"/>
              </a:spcAft>
              <a:buSzPts val="15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ntent With Image Light">
  <p:cSld name="CUSTOM_2">
    <p:spTree>
      <p:nvGrpSpPr>
        <p:cNvPr id="1" name="Shape 73"/>
        <p:cNvGrpSpPr/>
        <p:nvPr/>
      </p:nvGrpSpPr>
      <p:grpSpPr>
        <a:xfrm>
          <a:off x="0" y="0"/>
          <a:ext cx="0" cy="0"/>
          <a:chOff x="0" y="0"/>
          <a:chExt cx="0" cy="0"/>
        </a:xfrm>
      </p:grpSpPr>
      <p:sp>
        <p:nvSpPr>
          <p:cNvPr id="74" name="Google Shape;74;p18"/>
          <p:cNvSpPr txBox="1">
            <a:spLocks noGrp="1"/>
          </p:cNvSpPr>
          <p:nvPr>
            <p:ph type="subTitle" idx="1"/>
          </p:nvPr>
        </p:nvSpPr>
        <p:spPr>
          <a:xfrm>
            <a:off x="428625" y="285750"/>
            <a:ext cx="8286900" cy="285900"/>
          </a:xfrm>
          <a:prstGeom prst="rect">
            <a:avLst/>
          </a:prstGeom>
        </p:spPr>
        <p:txBody>
          <a:bodyPr spcFirstLastPara="1" wrap="square" lIns="0" tIns="0" rIns="0" bIns="0" anchor="ctr" anchorCtr="0">
            <a:noAutofit/>
          </a:bodyPr>
          <a:lstStyle>
            <a:lvl1pPr lvl="0" rtl="0">
              <a:lnSpc>
                <a:spcPct val="115000"/>
              </a:lnSpc>
              <a:spcBef>
                <a:spcPts val="0"/>
              </a:spcBef>
              <a:spcAft>
                <a:spcPts val="0"/>
              </a:spcAft>
              <a:buClr>
                <a:schemeClr val="lt1"/>
              </a:buClr>
              <a:buSzPts val="1500"/>
              <a:buNone/>
              <a:defRPr>
                <a:solidFill>
                  <a:schemeClr val="lt1"/>
                </a:solidFill>
              </a:defRPr>
            </a:lvl1pPr>
            <a:lvl2pPr lvl="1" rtl="0">
              <a:lnSpc>
                <a:spcPct val="115000"/>
              </a:lnSpc>
              <a:spcBef>
                <a:spcPts val="0"/>
              </a:spcBef>
              <a:spcAft>
                <a:spcPts val="0"/>
              </a:spcAft>
              <a:buClr>
                <a:schemeClr val="lt2"/>
              </a:buClr>
              <a:buSzPts val="1500"/>
              <a:buNone/>
              <a:defRPr sz="1500">
                <a:solidFill>
                  <a:schemeClr val="lt2"/>
                </a:solidFill>
              </a:defRPr>
            </a:lvl2pPr>
            <a:lvl3pPr lvl="2" rtl="0">
              <a:lnSpc>
                <a:spcPct val="115000"/>
              </a:lnSpc>
              <a:spcBef>
                <a:spcPts val="0"/>
              </a:spcBef>
              <a:spcAft>
                <a:spcPts val="0"/>
              </a:spcAft>
              <a:buClr>
                <a:schemeClr val="lt2"/>
              </a:buClr>
              <a:buSzPts val="1500"/>
              <a:buNone/>
              <a:defRPr sz="1500">
                <a:solidFill>
                  <a:schemeClr val="lt2"/>
                </a:solidFill>
              </a:defRPr>
            </a:lvl3pPr>
            <a:lvl4pPr lvl="3" rtl="0">
              <a:lnSpc>
                <a:spcPct val="115000"/>
              </a:lnSpc>
              <a:spcBef>
                <a:spcPts val="0"/>
              </a:spcBef>
              <a:spcAft>
                <a:spcPts val="0"/>
              </a:spcAft>
              <a:buClr>
                <a:schemeClr val="lt2"/>
              </a:buClr>
              <a:buSzPts val="1500"/>
              <a:buNone/>
              <a:defRPr sz="1500">
                <a:solidFill>
                  <a:schemeClr val="lt2"/>
                </a:solidFill>
              </a:defRPr>
            </a:lvl4pPr>
            <a:lvl5pPr lvl="4" rtl="0">
              <a:lnSpc>
                <a:spcPct val="115000"/>
              </a:lnSpc>
              <a:spcBef>
                <a:spcPts val="0"/>
              </a:spcBef>
              <a:spcAft>
                <a:spcPts val="0"/>
              </a:spcAft>
              <a:buClr>
                <a:schemeClr val="lt2"/>
              </a:buClr>
              <a:buSzPts val="1500"/>
              <a:buNone/>
              <a:defRPr sz="1500">
                <a:solidFill>
                  <a:schemeClr val="lt2"/>
                </a:solidFill>
              </a:defRPr>
            </a:lvl5pPr>
            <a:lvl6pPr lvl="5" rtl="0">
              <a:lnSpc>
                <a:spcPct val="115000"/>
              </a:lnSpc>
              <a:spcBef>
                <a:spcPts val="0"/>
              </a:spcBef>
              <a:spcAft>
                <a:spcPts val="0"/>
              </a:spcAft>
              <a:buClr>
                <a:schemeClr val="lt2"/>
              </a:buClr>
              <a:buSzPts val="1500"/>
              <a:buNone/>
              <a:defRPr sz="1500">
                <a:solidFill>
                  <a:schemeClr val="lt2"/>
                </a:solidFill>
              </a:defRPr>
            </a:lvl6pPr>
            <a:lvl7pPr lvl="6" rtl="0">
              <a:lnSpc>
                <a:spcPct val="115000"/>
              </a:lnSpc>
              <a:spcBef>
                <a:spcPts val="0"/>
              </a:spcBef>
              <a:spcAft>
                <a:spcPts val="0"/>
              </a:spcAft>
              <a:buClr>
                <a:schemeClr val="lt2"/>
              </a:buClr>
              <a:buSzPts val="1500"/>
              <a:buNone/>
              <a:defRPr sz="1500">
                <a:solidFill>
                  <a:schemeClr val="lt2"/>
                </a:solidFill>
              </a:defRPr>
            </a:lvl7pPr>
            <a:lvl8pPr lvl="7" rtl="0">
              <a:lnSpc>
                <a:spcPct val="115000"/>
              </a:lnSpc>
              <a:spcBef>
                <a:spcPts val="0"/>
              </a:spcBef>
              <a:spcAft>
                <a:spcPts val="0"/>
              </a:spcAft>
              <a:buClr>
                <a:schemeClr val="lt2"/>
              </a:buClr>
              <a:buSzPts val="1500"/>
              <a:buNone/>
              <a:defRPr sz="1500">
                <a:solidFill>
                  <a:schemeClr val="lt2"/>
                </a:solidFill>
              </a:defRPr>
            </a:lvl8pPr>
            <a:lvl9pPr lvl="8" rtl="0">
              <a:lnSpc>
                <a:spcPct val="115000"/>
              </a:lnSpc>
              <a:spcBef>
                <a:spcPts val="0"/>
              </a:spcBef>
              <a:spcAft>
                <a:spcPts val="0"/>
              </a:spcAft>
              <a:buClr>
                <a:schemeClr val="lt2"/>
              </a:buClr>
              <a:buSzPts val="1500"/>
              <a:buNone/>
              <a:defRPr sz="1500">
                <a:solidFill>
                  <a:schemeClr val="lt2"/>
                </a:solidFill>
              </a:defRPr>
            </a:lvl9pPr>
          </a:lstStyle>
          <a:p>
            <a:endParaRPr/>
          </a:p>
        </p:txBody>
      </p:sp>
      <p:sp>
        <p:nvSpPr>
          <p:cNvPr id="75" name="Google Shape;75;p18"/>
          <p:cNvSpPr txBox="1">
            <a:spLocks noGrp="1"/>
          </p:cNvSpPr>
          <p:nvPr>
            <p:ph type="title"/>
          </p:nvPr>
        </p:nvSpPr>
        <p:spPr>
          <a:xfrm>
            <a:off x="428625" y="571109"/>
            <a:ext cx="8286900" cy="285900"/>
          </a:xfrm>
          <a:prstGeom prst="rect">
            <a:avLst/>
          </a:prstGeom>
        </p:spPr>
        <p:txBody>
          <a:bodyPr spcFirstLastPara="1" wrap="square" lIns="0" tIns="0" rIns="0" bIns="0" anchor="ctr" anchorCtr="0">
            <a:noAutofit/>
          </a:bodyPr>
          <a:lstStyle>
            <a:lvl1pPr lvl="0" rtl="0">
              <a:lnSpc>
                <a:spcPct val="115000"/>
              </a:lnSpc>
              <a:spcBef>
                <a:spcPts val="0"/>
              </a:spcBef>
              <a:spcAft>
                <a:spcPts val="0"/>
              </a:spcAft>
              <a:buNone/>
              <a:defRPr/>
            </a:lvl1pPr>
            <a:lvl2pPr lvl="1" rtl="0">
              <a:lnSpc>
                <a:spcPct val="115000"/>
              </a:lnSpc>
              <a:spcBef>
                <a:spcPts val="0"/>
              </a:spcBef>
              <a:spcAft>
                <a:spcPts val="0"/>
              </a:spcAft>
              <a:buNone/>
              <a:defRPr>
                <a:solidFill>
                  <a:schemeClr val="lt1"/>
                </a:solidFill>
              </a:defRPr>
            </a:lvl2pPr>
            <a:lvl3pPr lvl="2" rtl="0">
              <a:lnSpc>
                <a:spcPct val="115000"/>
              </a:lnSpc>
              <a:spcBef>
                <a:spcPts val="0"/>
              </a:spcBef>
              <a:spcAft>
                <a:spcPts val="0"/>
              </a:spcAft>
              <a:buNone/>
              <a:defRPr>
                <a:solidFill>
                  <a:schemeClr val="lt1"/>
                </a:solidFill>
              </a:defRPr>
            </a:lvl3pPr>
            <a:lvl4pPr lvl="3" rtl="0">
              <a:lnSpc>
                <a:spcPct val="115000"/>
              </a:lnSpc>
              <a:spcBef>
                <a:spcPts val="0"/>
              </a:spcBef>
              <a:spcAft>
                <a:spcPts val="0"/>
              </a:spcAft>
              <a:buNone/>
              <a:defRPr>
                <a:solidFill>
                  <a:schemeClr val="lt1"/>
                </a:solidFill>
              </a:defRPr>
            </a:lvl4pPr>
            <a:lvl5pPr lvl="4" rtl="0">
              <a:lnSpc>
                <a:spcPct val="115000"/>
              </a:lnSpc>
              <a:spcBef>
                <a:spcPts val="0"/>
              </a:spcBef>
              <a:spcAft>
                <a:spcPts val="0"/>
              </a:spcAft>
              <a:buNone/>
              <a:defRPr>
                <a:solidFill>
                  <a:schemeClr val="lt1"/>
                </a:solidFill>
              </a:defRPr>
            </a:lvl5pPr>
            <a:lvl6pPr lvl="5" rtl="0">
              <a:lnSpc>
                <a:spcPct val="115000"/>
              </a:lnSpc>
              <a:spcBef>
                <a:spcPts val="0"/>
              </a:spcBef>
              <a:spcAft>
                <a:spcPts val="0"/>
              </a:spcAft>
              <a:buNone/>
              <a:defRPr>
                <a:solidFill>
                  <a:schemeClr val="lt1"/>
                </a:solidFill>
              </a:defRPr>
            </a:lvl6pPr>
            <a:lvl7pPr lvl="6" rtl="0">
              <a:lnSpc>
                <a:spcPct val="115000"/>
              </a:lnSpc>
              <a:spcBef>
                <a:spcPts val="0"/>
              </a:spcBef>
              <a:spcAft>
                <a:spcPts val="0"/>
              </a:spcAft>
              <a:buNone/>
              <a:defRPr>
                <a:solidFill>
                  <a:schemeClr val="lt1"/>
                </a:solidFill>
              </a:defRPr>
            </a:lvl7pPr>
            <a:lvl8pPr lvl="7" rtl="0">
              <a:lnSpc>
                <a:spcPct val="115000"/>
              </a:lnSpc>
              <a:spcBef>
                <a:spcPts val="0"/>
              </a:spcBef>
              <a:spcAft>
                <a:spcPts val="0"/>
              </a:spcAft>
              <a:buNone/>
              <a:defRPr>
                <a:solidFill>
                  <a:schemeClr val="lt1"/>
                </a:solidFill>
              </a:defRPr>
            </a:lvl8pPr>
            <a:lvl9pPr lvl="8" rtl="0">
              <a:lnSpc>
                <a:spcPct val="115000"/>
              </a:lnSpc>
              <a:spcBef>
                <a:spcPts val="0"/>
              </a:spcBef>
              <a:spcAft>
                <a:spcPts val="0"/>
              </a:spcAft>
              <a:buNone/>
              <a:defRPr>
                <a:solidFill>
                  <a:schemeClr val="lt1"/>
                </a:solidFill>
              </a:defRPr>
            </a:lvl9pPr>
          </a:lstStyle>
          <a:p>
            <a:endParaRPr/>
          </a:p>
        </p:txBody>
      </p:sp>
      <p:sp>
        <p:nvSpPr>
          <p:cNvPr id="76" name="Google Shape;76;p18"/>
          <p:cNvSpPr txBox="1">
            <a:spLocks noGrp="1"/>
          </p:cNvSpPr>
          <p:nvPr>
            <p:ph type="body" idx="2"/>
          </p:nvPr>
        </p:nvSpPr>
        <p:spPr>
          <a:xfrm>
            <a:off x="428625" y="1143000"/>
            <a:ext cx="4143300" cy="3714000"/>
          </a:xfrm>
          <a:prstGeom prst="rect">
            <a:avLst/>
          </a:prstGeom>
        </p:spPr>
        <p:txBody>
          <a:bodyPr spcFirstLastPara="1" wrap="square" lIns="0" tIns="0" rIns="285750" bIns="0" anchor="ctr" anchorCtr="0">
            <a:noAutofit/>
          </a:bodyPr>
          <a:lstStyle>
            <a:lvl1pPr marL="457200" lvl="0" indent="-323850" rtl="0">
              <a:spcBef>
                <a:spcPts val="0"/>
              </a:spcBef>
              <a:spcAft>
                <a:spcPts val="0"/>
              </a:spcAft>
              <a:buSzPts val="1500"/>
              <a:buChar char="•"/>
              <a:defRPr/>
            </a:lvl1pPr>
            <a:lvl2pPr marL="914400" lvl="1" indent="-323850" rtl="0">
              <a:spcBef>
                <a:spcPts val="0"/>
              </a:spcBef>
              <a:spcAft>
                <a:spcPts val="0"/>
              </a:spcAft>
              <a:buSzPts val="1500"/>
              <a:buChar char="•"/>
              <a:defRPr/>
            </a:lvl2pPr>
            <a:lvl3pPr marL="1371600" lvl="2" indent="-323850" rtl="0">
              <a:spcBef>
                <a:spcPts val="0"/>
              </a:spcBef>
              <a:spcAft>
                <a:spcPts val="0"/>
              </a:spcAft>
              <a:buSzPts val="1500"/>
              <a:buChar char="•"/>
              <a:defRPr/>
            </a:lvl3pPr>
            <a:lvl4pPr marL="1828800" lvl="3" indent="-323850" rtl="0">
              <a:spcBef>
                <a:spcPts val="0"/>
              </a:spcBef>
              <a:spcAft>
                <a:spcPts val="0"/>
              </a:spcAft>
              <a:buSzPts val="1500"/>
              <a:buChar char="•"/>
              <a:defRPr/>
            </a:lvl4pPr>
            <a:lvl5pPr marL="2286000" lvl="4" indent="-323850" rtl="0">
              <a:spcBef>
                <a:spcPts val="0"/>
              </a:spcBef>
              <a:spcAft>
                <a:spcPts val="0"/>
              </a:spcAft>
              <a:buSzPts val="1500"/>
              <a:buChar char="•"/>
              <a:defRPr/>
            </a:lvl5pPr>
            <a:lvl6pPr marL="2743200" lvl="5" indent="-323850" rtl="0">
              <a:spcBef>
                <a:spcPts val="0"/>
              </a:spcBef>
              <a:spcAft>
                <a:spcPts val="0"/>
              </a:spcAft>
              <a:buSzPts val="1500"/>
              <a:buChar char="•"/>
              <a:defRPr/>
            </a:lvl6pPr>
            <a:lvl7pPr marL="3200400" lvl="6" indent="-323850" rtl="0">
              <a:spcBef>
                <a:spcPts val="0"/>
              </a:spcBef>
              <a:spcAft>
                <a:spcPts val="0"/>
              </a:spcAft>
              <a:buSzPts val="1500"/>
              <a:buChar char="•"/>
              <a:defRPr/>
            </a:lvl7pPr>
            <a:lvl8pPr marL="3657600" lvl="7" indent="-323850" rtl="0">
              <a:spcBef>
                <a:spcPts val="0"/>
              </a:spcBef>
              <a:spcAft>
                <a:spcPts val="0"/>
              </a:spcAft>
              <a:buSzPts val="1500"/>
              <a:buChar char="•"/>
              <a:defRPr/>
            </a:lvl8pPr>
            <a:lvl9pPr marL="4114800" lvl="8" indent="-323850" rtl="0">
              <a:spcBef>
                <a:spcPts val="0"/>
              </a:spcBef>
              <a:spcAft>
                <a:spcPts val="0"/>
              </a:spcAft>
              <a:buSzPts val="1500"/>
              <a:buChar char="•"/>
              <a:defRPr/>
            </a:lvl9pPr>
          </a:lstStyle>
          <a:p>
            <a:endParaRPr/>
          </a:p>
        </p:txBody>
      </p:sp>
    </p:spTree>
  </p:cSld>
  <p:clrMapOvr>
    <a:masterClrMapping/>
  </p:clrMapOvr>
  <p:extLst>
    <p:ext uri="{DCECCB84-F9BA-43D5-87BE-67443E8EF086}">
      <p15:sldGuideLst xmlns:p15="http://schemas.microsoft.com/office/powerpoint/2012/main">
        <p15:guide id="1" pos="2880">
          <p15:clr>
            <a:srgbClr val="FF000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Light">
  <p:cSld name="CUSTOM_4_2">
    <p:spTree>
      <p:nvGrpSpPr>
        <p:cNvPr id="1" name="Shape 77"/>
        <p:cNvGrpSpPr/>
        <p:nvPr/>
      </p:nvGrpSpPr>
      <p:grpSpPr>
        <a:xfrm>
          <a:off x="0" y="0"/>
          <a:ext cx="0" cy="0"/>
          <a:chOff x="0" y="0"/>
          <a:chExt cx="0" cy="0"/>
        </a:xfrm>
      </p:grpSpPr>
      <p:sp>
        <p:nvSpPr>
          <p:cNvPr id="78" name="Google Shape;78;p19"/>
          <p:cNvSpPr txBox="1">
            <a:spLocks noGrp="1"/>
          </p:cNvSpPr>
          <p:nvPr>
            <p:ph type="subTitle" idx="1"/>
          </p:nvPr>
        </p:nvSpPr>
        <p:spPr>
          <a:xfrm>
            <a:off x="428625" y="285750"/>
            <a:ext cx="8286900" cy="285900"/>
          </a:xfrm>
          <a:prstGeom prst="rect">
            <a:avLst/>
          </a:prstGeom>
        </p:spPr>
        <p:txBody>
          <a:bodyPr spcFirstLastPara="1" wrap="square" lIns="0" tIns="0" rIns="0" bIns="0" anchor="ctr" anchorCtr="0">
            <a:noAutofit/>
          </a:bodyPr>
          <a:lstStyle>
            <a:lvl1pPr lvl="0" rtl="0">
              <a:spcBef>
                <a:spcPts val="0"/>
              </a:spcBef>
              <a:spcAft>
                <a:spcPts val="0"/>
              </a:spcAft>
              <a:buNone/>
              <a:defRPr sz="1500">
                <a:solidFill>
                  <a:schemeClr val="lt1"/>
                </a:solidFill>
              </a:defRPr>
            </a:lvl1pPr>
            <a:lvl2pPr lvl="1" rtl="0">
              <a:spcBef>
                <a:spcPts val="0"/>
              </a:spcBef>
              <a:spcAft>
                <a:spcPts val="0"/>
              </a:spcAft>
              <a:buNone/>
              <a:defRPr sz="1500">
                <a:solidFill>
                  <a:schemeClr val="lt2"/>
                </a:solidFill>
              </a:defRPr>
            </a:lvl2pPr>
            <a:lvl3pPr lvl="2" rtl="0">
              <a:spcBef>
                <a:spcPts val="0"/>
              </a:spcBef>
              <a:spcAft>
                <a:spcPts val="0"/>
              </a:spcAft>
              <a:buNone/>
              <a:defRPr sz="1500">
                <a:solidFill>
                  <a:schemeClr val="lt2"/>
                </a:solidFill>
              </a:defRPr>
            </a:lvl3pPr>
            <a:lvl4pPr lvl="3" rtl="0">
              <a:spcBef>
                <a:spcPts val="0"/>
              </a:spcBef>
              <a:spcAft>
                <a:spcPts val="0"/>
              </a:spcAft>
              <a:buNone/>
              <a:defRPr sz="1500">
                <a:solidFill>
                  <a:schemeClr val="lt2"/>
                </a:solidFill>
              </a:defRPr>
            </a:lvl4pPr>
            <a:lvl5pPr lvl="4" rtl="0">
              <a:spcBef>
                <a:spcPts val="0"/>
              </a:spcBef>
              <a:spcAft>
                <a:spcPts val="0"/>
              </a:spcAft>
              <a:buNone/>
              <a:defRPr sz="1500">
                <a:solidFill>
                  <a:schemeClr val="lt2"/>
                </a:solidFill>
              </a:defRPr>
            </a:lvl5pPr>
            <a:lvl6pPr lvl="5" rtl="0">
              <a:spcBef>
                <a:spcPts val="0"/>
              </a:spcBef>
              <a:spcAft>
                <a:spcPts val="0"/>
              </a:spcAft>
              <a:buNone/>
              <a:defRPr sz="1500">
                <a:solidFill>
                  <a:schemeClr val="lt2"/>
                </a:solidFill>
              </a:defRPr>
            </a:lvl6pPr>
            <a:lvl7pPr lvl="6" rtl="0">
              <a:spcBef>
                <a:spcPts val="0"/>
              </a:spcBef>
              <a:spcAft>
                <a:spcPts val="0"/>
              </a:spcAft>
              <a:buNone/>
              <a:defRPr sz="1500">
                <a:solidFill>
                  <a:schemeClr val="lt2"/>
                </a:solidFill>
              </a:defRPr>
            </a:lvl7pPr>
            <a:lvl8pPr lvl="7" rtl="0">
              <a:spcBef>
                <a:spcPts val="0"/>
              </a:spcBef>
              <a:spcAft>
                <a:spcPts val="0"/>
              </a:spcAft>
              <a:buNone/>
              <a:defRPr sz="1500">
                <a:solidFill>
                  <a:schemeClr val="lt2"/>
                </a:solidFill>
              </a:defRPr>
            </a:lvl8pPr>
            <a:lvl9pPr lvl="8" rtl="0">
              <a:spcBef>
                <a:spcPts val="0"/>
              </a:spcBef>
              <a:spcAft>
                <a:spcPts val="0"/>
              </a:spcAft>
              <a:buNone/>
              <a:defRPr sz="1500">
                <a:solidFill>
                  <a:schemeClr val="lt2"/>
                </a:solidFill>
              </a:defRPr>
            </a:lvl9pPr>
          </a:lstStyle>
          <a:p>
            <a:endParaRPr/>
          </a:p>
        </p:txBody>
      </p:sp>
      <p:sp>
        <p:nvSpPr>
          <p:cNvPr id="79" name="Google Shape;79;p19"/>
          <p:cNvSpPr txBox="1">
            <a:spLocks noGrp="1"/>
          </p:cNvSpPr>
          <p:nvPr>
            <p:ph type="title"/>
          </p:nvPr>
        </p:nvSpPr>
        <p:spPr>
          <a:xfrm>
            <a:off x="428625" y="571500"/>
            <a:ext cx="8286900" cy="285900"/>
          </a:xfrm>
          <a:prstGeom prst="rect">
            <a:avLst/>
          </a:prstGeom>
        </p:spPr>
        <p:txBody>
          <a:bodyPr spcFirstLastPara="1" wrap="square" lIns="0" tIns="0" rIns="0" bIns="0" anchor="ctr" anchorCtr="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80" name="Google Shape;80;p19"/>
          <p:cNvSpPr txBox="1"/>
          <p:nvPr/>
        </p:nvSpPr>
        <p:spPr>
          <a:xfrm>
            <a:off x="117850" y="4893850"/>
            <a:ext cx="8928300" cy="291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solidFill>
                  <a:srgbClr val="EEFF41"/>
                </a:solidFill>
                <a:latin typeface="Silkscreen"/>
                <a:ea typeface="Silkscreen"/>
                <a:cs typeface="Silkscreen"/>
                <a:sym typeface="Silkscreen"/>
              </a:rPr>
              <a:t>Rendering Engine architecture conference 2024</a:t>
            </a:r>
            <a:endParaRPr sz="1000">
              <a:solidFill>
                <a:srgbClr val="EEFF41"/>
              </a:solidFill>
              <a:latin typeface="Silkscreen"/>
              <a:ea typeface="Silkscreen"/>
              <a:cs typeface="Silkscreen"/>
              <a:sym typeface="Silkscreen"/>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Light">
  <p:cSld name="CUSTOM_4_1">
    <p:spTree>
      <p:nvGrpSpPr>
        <p:cNvPr id="1" name="Shape 81"/>
        <p:cNvGrpSpPr/>
        <p:nvPr/>
      </p:nvGrpSpPr>
      <p:grpSpPr>
        <a:xfrm>
          <a:off x="0" y="0"/>
          <a:ext cx="0" cy="0"/>
          <a:chOff x="0" y="0"/>
          <a:chExt cx="0" cy="0"/>
        </a:xfrm>
      </p:grpSpPr>
      <p:sp>
        <p:nvSpPr>
          <p:cNvPr id="82" name="Google Shape;82;p20"/>
          <p:cNvSpPr txBox="1"/>
          <p:nvPr/>
        </p:nvSpPr>
        <p:spPr>
          <a:xfrm>
            <a:off x="117850" y="4893850"/>
            <a:ext cx="8928300" cy="291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solidFill>
                  <a:srgbClr val="EEFF41"/>
                </a:solidFill>
                <a:latin typeface="Silkscreen"/>
                <a:ea typeface="Silkscreen"/>
                <a:cs typeface="Silkscreen"/>
                <a:sym typeface="Silkscreen"/>
              </a:rPr>
              <a:t>Rendering Engine architecture conference 2024</a:t>
            </a:r>
            <a:endParaRPr sz="1000">
              <a:solidFill>
                <a:srgbClr val="EEFF41"/>
              </a:solidFill>
              <a:latin typeface="Silkscreen"/>
              <a:ea typeface="Silkscreen"/>
              <a:cs typeface="Silkscreen"/>
              <a:sym typeface="Silkscreen"/>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lide Dark">
  <p:cSld name="SECTION_HEADER_1">
    <p:bg>
      <p:bgPr>
        <a:solidFill>
          <a:srgbClr val="0A0A0A"/>
        </a:solidFill>
        <a:effectLst/>
      </p:bgPr>
    </p:bg>
    <p:spTree>
      <p:nvGrpSpPr>
        <p:cNvPr id="1" name="Shape 83"/>
        <p:cNvGrpSpPr/>
        <p:nvPr/>
      </p:nvGrpSpPr>
      <p:grpSpPr>
        <a:xfrm>
          <a:off x="0" y="0"/>
          <a:ext cx="0" cy="0"/>
          <a:chOff x="0" y="0"/>
          <a:chExt cx="0" cy="0"/>
        </a:xfrm>
      </p:grpSpPr>
      <p:sp>
        <p:nvSpPr>
          <p:cNvPr id="84" name="Google Shape;84;p21"/>
          <p:cNvSpPr txBox="1">
            <a:spLocks noGrp="1"/>
          </p:cNvSpPr>
          <p:nvPr>
            <p:ph type="title"/>
          </p:nvPr>
        </p:nvSpPr>
        <p:spPr>
          <a:xfrm>
            <a:off x="428625" y="2371650"/>
            <a:ext cx="8286900" cy="571500"/>
          </a:xfrm>
          <a:prstGeom prst="rect">
            <a:avLst/>
          </a:prstGeom>
          <a:noFill/>
          <a:ln>
            <a:noFill/>
          </a:ln>
        </p:spPr>
        <p:txBody>
          <a:bodyPr spcFirstLastPara="1" wrap="square" lIns="0" tIns="0" rIns="0" bIns="0" anchor="ctr" anchorCtr="0">
            <a:noAutofit/>
          </a:bodyPr>
          <a:lstStyle>
            <a:lvl1pPr marR="0" lvl="0" algn="l" rtl="0">
              <a:lnSpc>
                <a:spcPct val="115000"/>
              </a:lnSpc>
              <a:spcBef>
                <a:spcPts val="0"/>
              </a:spcBef>
              <a:spcAft>
                <a:spcPts val="0"/>
              </a:spcAft>
              <a:buClr>
                <a:schemeClr val="lt2"/>
              </a:buClr>
              <a:buSzPts val="3800"/>
              <a:buNone/>
              <a:defRPr sz="3800" i="0" u="none" strike="noStrike" cap="none">
                <a:solidFill>
                  <a:schemeClr val="lt2"/>
                </a:solidFill>
              </a:defRPr>
            </a:lvl1pPr>
            <a:lvl2pPr lvl="1" rtl="0">
              <a:lnSpc>
                <a:spcPct val="115000"/>
              </a:lnSpc>
              <a:spcBef>
                <a:spcPts val="0"/>
              </a:spcBef>
              <a:spcAft>
                <a:spcPts val="0"/>
              </a:spcAft>
              <a:buSzPts val="1100"/>
              <a:buNone/>
              <a:defRPr sz="1400"/>
            </a:lvl2pPr>
            <a:lvl3pPr lvl="2" rtl="0">
              <a:lnSpc>
                <a:spcPct val="115000"/>
              </a:lnSpc>
              <a:spcBef>
                <a:spcPts val="0"/>
              </a:spcBef>
              <a:spcAft>
                <a:spcPts val="0"/>
              </a:spcAft>
              <a:buSzPts val="1100"/>
              <a:buNone/>
              <a:defRPr sz="1400"/>
            </a:lvl3pPr>
            <a:lvl4pPr lvl="3" rtl="0">
              <a:lnSpc>
                <a:spcPct val="115000"/>
              </a:lnSpc>
              <a:spcBef>
                <a:spcPts val="0"/>
              </a:spcBef>
              <a:spcAft>
                <a:spcPts val="0"/>
              </a:spcAft>
              <a:buSzPts val="1100"/>
              <a:buNone/>
              <a:defRPr sz="1400"/>
            </a:lvl4pPr>
            <a:lvl5pPr lvl="4" rtl="0">
              <a:lnSpc>
                <a:spcPct val="115000"/>
              </a:lnSpc>
              <a:spcBef>
                <a:spcPts val="0"/>
              </a:spcBef>
              <a:spcAft>
                <a:spcPts val="0"/>
              </a:spcAft>
              <a:buSzPts val="1100"/>
              <a:buNone/>
              <a:defRPr sz="1400"/>
            </a:lvl5pPr>
            <a:lvl6pPr lvl="5" rtl="0">
              <a:lnSpc>
                <a:spcPct val="115000"/>
              </a:lnSpc>
              <a:spcBef>
                <a:spcPts val="0"/>
              </a:spcBef>
              <a:spcAft>
                <a:spcPts val="0"/>
              </a:spcAft>
              <a:buSzPts val="1100"/>
              <a:buNone/>
              <a:defRPr sz="1400"/>
            </a:lvl6pPr>
            <a:lvl7pPr lvl="6" rtl="0">
              <a:lnSpc>
                <a:spcPct val="115000"/>
              </a:lnSpc>
              <a:spcBef>
                <a:spcPts val="0"/>
              </a:spcBef>
              <a:spcAft>
                <a:spcPts val="0"/>
              </a:spcAft>
              <a:buSzPts val="1100"/>
              <a:buNone/>
              <a:defRPr sz="1400"/>
            </a:lvl7pPr>
            <a:lvl8pPr lvl="7" rtl="0">
              <a:lnSpc>
                <a:spcPct val="115000"/>
              </a:lnSpc>
              <a:spcBef>
                <a:spcPts val="0"/>
              </a:spcBef>
              <a:spcAft>
                <a:spcPts val="0"/>
              </a:spcAft>
              <a:buSzPts val="1100"/>
              <a:buNone/>
              <a:defRPr sz="1400"/>
            </a:lvl8pPr>
            <a:lvl9pPr lvl="8" rtl="0">
              <a:lnSpc>
                <a:spcPct val="115000"/>
              </a:lnSpc>
              <a:spcBef>
                <a:spcPts val="0"/>
              </a:spcBef>
              <a:spcAft>
                <a:spcPts val="0"/>
              </a:spcAft>
              <a:buSzPts val="1100"/>
              <a:buNone/>
              <a:defRPr sz="1400"/>
            </a:lvl9pPr>
          </a:lstStyle>
          <a:p>
            <a:endParaRPr/>
          </a:p>
        </p:txBody>
      </p:sp>
      <p:sp>
        <p:nvSpPr>
          <p:cNvPr id="85" name="Google Shape;85;p21"/>
          <p:cNvSpPr txBox="1">
            <a:spLocks noGrp="1"/>
          </p:cNvSpPr>
          <p:nvPr>
            <p:ph type="subTitle" idx="1"/>
          </p:nvPr>
        </p:nvSpPr>
        <p:spPr>
          <a:xfrm>
            <a:off x="428625" y="2943150"/>
            <a:ext cx="8286900" cy="400200"/>
          </a:xfrm>
          <a:prstGeom prst="rect">
            <a:avLst/>
          </a:prstGeom>
        </p:spPr>
        <p:txBody>
          <a:bodyPr spcFirstLastPara="1" wrap="square" lIns="0" tIns="0" rIns="0" bIns="0" anchor="ctr" anchorCtr="0">
            <a:noAutofit/>
          </a:bodyPr>
          <a:lstStyle>
            <a:lvl1pPr lvl="0" rtl="0">
              <a:lnSpc>
                <a:spcPct val="115000"/>
              </a:lnSpc>
              <a:spcBef>
                <a:spcPts val="0"/>
              </a:spcBef>
              <a:spcAft>
                <a:spcPts val="0"/>
              </a:spcAft>
              <a:buNone/>
              <a:defRPr sz="1900">
                <a:solidFill>
                  <a:schemeClr val="dk2"/>
                </a:solidFill>
              </a:defRPr>
            </a:lvl1pPr>
            <a:lvl2pPr lvl="1" rtl="0">
              <a:lnSpc>
                <a:spcPct val="115000"/>
              </a:lnSpc>
              <a:spcBef>
                <a:spcPts val="0"/>
              </a:spcBef>
              <a:spcAft>
                <a:spcPts val="0"/>
              </a:spcAft>
              <a:buNone/>
              <a:defRPr>
                <a:highlight>
                  <a:schemeClr val="lt2"/>
                </a:highlight>
              </a:defRPr>
            </a:lvl2pPr>
            <a:lvl3pPr lvl="2" rtl="0">
              <a:lnSpc>
                <a:spcPct val="115000"/>
              </a:lnSpc>
              <a:spcBef>
                <a:spcPts val="0"/>
              </a:spcBef>
              <a:spcAft>
                <a:spcPts val="0"/>
              </a:spcAft>
              <a:buNone/>
              <a:defRPr>
                <a:highlight>
                  <a:schemeClr val="lt2"/>
                </a:highlight>
              </a:defRPr>
            </a:lvl3pPr>
            <a:lvl4pPr lvl="3" rtl="0">
              <a:lnSpc>
                <a:spcPct val="115000"/>
              </a:lnSpc>
              <a:spcBef>
                <a:spcPts val="0"/>
              </a:spcBef>
              <a:spcAft>
                <a:spcPts val="0"/>
              </a:spcAft>
              <a:buNone/>
              <a:defRPr>
                <a:highlight>
                  <a:schemeClr val="lt2"/>
                </a:highlight>
              </a:defRPr>
            </a:lvl4pPr>
            <a:lvl5pPr lvl="4" rtl="0">
              <a:lnSpc>
                <a:spcPct val="115000"/>
              </a:lnSpc>
              <a:spcBef>
                <a:spcPts val="0"/>
              </a:spcBef>
              <a:spcAft>
                <a:spcPts val="0"/>
              </a:spcAft>
              <a:buNone/>
              <a:defRPr>
                <a:highlight>
                  <a:schemeClr val="lt2"/>
                </a:highlight>
              </a:defRPr>
            </a:lvl5pPr>
            <a:lvl6pPr lvl="5" rtl="0">
              <a:lnSpc>
                <a:spcPct val="115000"/>
              </a:lnSpc>
              <a:spcBef>
                <a:spcPts val="0"/>
              </a:spcBef>
              <a:spcAft>
                <a:spcPts val="0"/>
              </a:spcAft>
              <a:buNone/>
              <a:defRPr>
                <a:highlight>
                  <a:schemeClr val="lt2"/>
                </a:highlight>
              </a:defRPr>
            </a:lvl6pPr>
            <a:lvl7pPr lvl="6" rtl="0">
              <a:lnSpc>
                <a:spcPct val="115000"/>
              </a:lnSpc>
              <a:spcBef>
                <a:spcPts val="0"/>
              </a:spcBef>
              <a:spcAft>
                <a:spcPts val="0"/>
              </a:spcAft>
              <a:buNone/>
              <a:defRPr>
                <a:highlight>
                  <a:schemeClr val="lt2"/>
                </a:highlight>
              </a:defRPr>
            </a:lvl7pPr>
            <a:lvl8pPr lvl="7" rtl="0">
              <a:lnSpc>
                <a:spcPct val="115000"/>
              </a:lnSpc>
              <a:spcBef>
                <a:spcPts val="0"/>
              </a:spcBef>
              <a:spcAft>
                <a:spcPts val="0"/>
              </a:spcAft>
              <a:buNone/>
              <a:defRPr>
                <a:highlight>
                  <a:schemeClr val="lt2"/>
                </a:highlight>
              </a:defRPr>
            </a:lvl8pPr>
            <a:lvl9pPr lvl="8" rtl="0">
              <a:lnSpc>
                <a:spcPct val="115000"/>
              </a:lnSpc>
              <a:spcBef>
                <a:spcPts val="0"/>
              </a:spcBef>
              <a:spcAft>
                <a:spcPts val="0"/>
              </a:spcAft>
              <a:buNone/>
              <a:defRPr>
                <a:highlight>
                  <a:schemeClr val="lt2"/>
                </a:highlight>
              </a:defRPr>
            </a:lvl9pPr>
          </a:lstStyle>
          <a:p>
            <a:endParaRPr/>
          </a:p>
        </p:txBody>
      </p:sp>
      <p:pic>
        <p:nvPicPr>
          <p:cNvPr id="86" name="Google Shape;86;p21"/>
          <p:cNvPicPr preferRelativeResize="0"/>
          <p:nvPr/>
        </p:nvPicPr>
        <p:blipFill rotWithShape="1">
          <a:blip r:embed="rId2">
            <a:alphaModFix/>
          </a:blip>
          <a:srcRect l="7389" t="21859" r="7380" b="22405"/>
          <a:stretch/>
        </p:blipFill>
        <p:spPr>
          <a:xfrm>
            <a:off x="7592950" y="308171"/>
            <a:ext cx="1371884" cy="315084"/>
          </a:xfrm>
          <a:prstGeom prst="rect">
            <a:avLst/>
          </a:prstGeom>
          <a:noFill/>
          <a:ln>
            <a:noFill/>
          </a:ln>
        </p:spPr>
      </p:pic>
      <p:sp>
        <p:nvSpPr>
          <p:cNvPr id="87" name="Google Shape;87;p21"/>
          <p:cNvSpPr/>
          <p:nvPr/>
        </p:nvSpPr>
        <p:spPr>
          <a:xfrm>
            <a:off x="7940963" y="239650"/>
            <a:ext cx="1168800" cy="442200"/>
          </a:xfrm>
          <a:prstGeom prst="rect">
            <a:avLst/>
          </a:prstGeom>
          <a:solidFill>
            <a:srgbClr val="0A0A0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DM Sans"/>
              <a:ea typeface="DM Sans"/>
              <a:cs typeface="DM Sans"/>
              <a:sym typeface="DM Sans"/>
            </a:endParaRPr>
          </a:p>
        </p:txBody>
      </p:sp>
      <p:pic>
        <p:nvPicPr>
          <p:cNvPr id="88" name="Google Shape;88;p21"/>
          <p:cNvPicPr preferRelativeResize="0"/>
          <p:nvPr/>
        </p:nvPicPr>
        <p:blipFill>
          <a:blip r:embed="rId3">
            <a:alphaModFix/>
          </a:blip>
          <a:stretch>
            <a:fillRect/>
          </a:stretch>
        </p:blipFill>
        <p:spPr>
          <a:xfrm>
            <a:off x="8051650" y="269880"/>
            <a:ext cx="379379" cy="381740"/>
          </a:xfrm>
          <a:prstGeom prst="rect">
            <a:avLst/>
          </a:prstGeom>
          <a:noFill/>
          <a:ln>
            <a:noFill/>
          </a:ln>
        </p:spPr>
      </p:pic>
      <p:pic>
        <p:nvPicPr>
          <p:cNvPr id="89" name="Google Shape;89;p21"/>
          <p:cNvPicPr preferRelativeResize="0"/>
          <p:nvPr/>
        </p:nvPicPr>
        <p:blipFill>
          <a:blip r:embed="rId4">
            <a:alphaModFix/>
          </a:blip>
          <a:stretch>
            <a:fillRect/>
          </a:stretch>
        </p:blipFill>
        <p:spPr>
          <a:xfrm>
            <a:off x="8501697" y="260650"/>
            <a:ext cx="406877" cy="400200"/>
          </a:xfrm>
          <a:prstGeom prst="rect">
            <a:avLst/>
          </a:prstGeom>
          <a:noFill/>
          <a:ln>
            <a:noFill/>
          </a:ln>
        </p:spPr>
      </p:pic>
      <p:sp>
        <p:nvSpPr>
          <p:cNvPr id="90" name="Google Shape;90;p21"/>
          <p:cNvSpPr txBox="1"/>
          <p:nvPr/>
        </p:nvSpPr>
        <p:spPr>
          <a:xfrm>
            <a:off x="-987325" y="4893850"/>
            <a:ext cx="8928300" cy="291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solidFill>
                  <a:srgbClr val="EEFF41"/>
                </a:solidFill>
                <a:latin typeface="Silkscreen"/>
                <a:ea typeface="Silkscreen"/>
                <a:cs typeface="Silkscreen"/>
                <a:sym typeface="Silkscreen"/>
              </a:rPr>
              <a:t>Rendering Engine architecture conference 2024</a:t>
            </a:r>
            <a:endParaRPr sz="1000">
              <a:solidFill>
                <a:srgbClr val="EEFF41"/>
              </a:solidFill>
              <a:latin typeface="Silkscreen"/>
              <a:ea typeface="Silkscreen"/>
              <a:cs typeface="Silkscreen"/>
              <a:sym typeface="Silkscreen"/>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Alternate Title Slide Dark">
  <p:cSld name="SECTION_HEADER_2">
    <p:bg>
      <p:bgPr>
        <a:blipFill>
          <a:blip r:embed="rId2">
            <a:alphaModFix/>
          </a:blip>
          <a:stretch>
            <a:fillRect/>
          </a:stretch>
        </a:blipFill>
        <a:effectLst/>
      </p:bgPr>
    </p:bg>
    <p:spTree>
      <p:nvGrpSpPr>
        <p:cNvPr id="1" name="Shape 91"/>
        <p:cNvGrpSpPr/>
        <p:nvPr/>
      </p:nvGrpSpPr>
      <p:grpSpPr>
        <a:xfrm>
          <a:off x="0" y="0"/>
          <a:ext cx="0" cy="0"/>
          <a:chOff x="0" y="0"/>
          <a:chExt cx="0" cy="0"/>
        </a:xfrm>
      </p:grpSpPr>
      <p:sp>
        <p:nvSpPr>
          <p:cNvPr id="92" name="Google Shape;92;p22"/>
          <p:cNvSpPr/>
          <p:nvPr/>
        </p:nvSpPr>
        <p:spPr>
          <a:xfrm>
            <a:off x="0" y="0"/>
            <a:ext cx="9144000" cy="5143500"/>
          </a:xfrm>
          <a:prstGeom prst="rect">
            <a:avLst/>
          </a:prstGeom>
          <a:solidFill>
            <a:srgbClr val="0A0A0A">
              <a:alpha val="75000"/>
            </a:srgbClr>
          </a:solidFill>
          <a:ln>
            <a:noFill/>
          </a:ln>
        </p:spPr>
        <p:txBody>
          <a:bodyPr spcFirstLastPara="1" wrap="square" lIns="57150" tIns="57150" rIns="57150" bIns="57150" anchor="ctr" anchorCtr="0">
            <a:noAutofit/>
          </a:bodyPr>
          <a:lstStyle/>
          <a:p>
            <a:pPr marL="0" lvl="0" indent="0" algn="ctr" rtl="0">
              <a:spcBef>
                <a:spcPts val="0"/>
              </a:spcBef>
              <a:spcAft>
                <a:spcPts val="0"/>
              </a:spcAft>
              <a:buNone/>
            </a:pPr>
            <a:endParaRPr sz="900">
              <a:latin typeface="DM Sans"/>
              <a:ea typeface="DM Sans"/>
              <a:cs typeface="DM Sans"/>
              <a:sym typeface="DM Sans"/>
            </a:endParaRPr>
          </a:p>
        </p:txBody>
      </p:sp>
      <p:pic>
        <p:nvPicPr>
          <p:cNvPr id="93" name="Google Shape;93;p22"/>
          <p:cNvPicPr preferRelativeResize="0"/>
          <p:nvPr/>
        </p:nvPicPr>
        <p:blipFill rotWithShape="1">
          <a:blip r:embed="rId3">
            <a:alphaModFix/>
          </a:blip>
          <a:srcRect l="7389" t="21859" r="7380" b="22405"/>
          <a:stretch/>
        </p:blipFill>
        <p:spPr>
          <a:xfrm>
            <a:off x="7592950" y="308171"/>
            <a:ext cx="1371884" cy="315084"/>
          </a:xfrm>
          <a:prstGeom prst="rect">
            <a:avLst/>
          </a:prstGeom>
          <a:noFill/>
          <a:ln>
            <a:noFill/>
          </a:ln>
        </p:spPr>
      </p:pic>
      <p:sp>
        <p:nvSpPr>
          <p:cNvPr id="94" name="Google Shape;94;p22"/>
          <p:cNvSpPr/>
          <p:nvPr/>
        </p:nvSpPr>
        <p:spPr>
          <a:xfrm>
            <a:off x="7940963" y="239650"/>
            <a:ext cx="1168800" cy="442200"/>
          </a:xfrm>
          <a:prstGeom prst="rect">
            <a:avLst/>
          </a:prstGeom>
          <a:solidFill>
            <a:srgbClr val="0A0A0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DM Sans"/>
              <a:ea typeface="DM Sans"/>
              <a:cs typeface="DM Sans"/>
              <a:sym typeface="DM Sans"/>
            </a:endParaRPr>
          </a:p>
        </p:txBody>
      </p:sp>
      <p:pic>
        <p:nvPicPr>
          <p:cNvPr id="95" name="Google Shape;95;p22"/>
          <p:cNvPicPr preferRelativeResize="0"/>
          <p:nvPr/>
        </p:nvPicPr>
        <p:blipFill>
          <a:blip r:embed="rId4">
            <a:alphaModFix/>
          </a:blip>
          <a:stretch>
            <a:fillRect/>
          </a:stretch>
        </p:blipFill>
        <p:spPr>
          <a:xfrm>
            <a:off x="8051650" y="269880"/>
            <a:ext cx="379379" cy="381740"/>
          </a:xfrm>
          <a:prstGeom prst="rect">
            <a:avLst/>
          </a:prstGeom>
          <a:noFill/>
          <a:ln>
            <a:noFill/>
          </a:ln>
        </p:spPr>
      </p:pic>
      <p:pic>
        <p:nvPicPr>
          <p:cNvPr id="96" name="Google Shape;96;p22"/>
          <p:cNvPicPr preferRelativeResize="0"/>
          <p:nvPr/>
        </p:nvPicPr>
        <p:blipFill>
          <a:blip r:embed="rId5">
            <a:alphaModFix/>
          </a:blip>
          <a:stretch>
            <a:fillRect/>
          </a:stretch>
        </p:blipFill>
        <p:spPr>
          <a:xfrm>
            <a:off x="8501697" y="260650"/>
            <a:ext cx="406877" cy="400200"/>
          </a:xfrm>
          <a:prstGeom prst="rect">
            <a:avLst/>
          </a:prstGeom>
          <a:noFill/>
          <a:ln>
            <a:noFill/>
          </a:ln>
        </p:spPr>
      </p:pic>
      <p:sp>
        <p:nvSpPr>
          <p:cNvPr id="97" name="Google Shape;97;p22"/>
          <p:cNvSpPr txBox="1">
            <a:spLocks noGrp="1"/>
          </p:cNvSpPr>
          <p:nvPr>
            <p:ph type="title"/>
          </p:nvPr>
        </p:nvSpPr>
        <p:spPr>
          <a:xfrm>
            <a:off x="428625" y="2494325"/>
            <a:ext cx="8286900" cy="571500"/>
          </a:xfrm>
          <a:prstGeom prst="rect">
            <a:avLst/>
          </a:prstGeom>
          <a:noFill/>
          <a:ln>
            <a:noFill/>
          </a:ln>
        </p:spPr>
        <p:txBody>
          <a:bodyPr spcFirstLastPara="1" wrap="square" lIns="0" tIns="0" rIns="0" bIns="0" anchor="ctr" anchorCtr="0">
            <a:noAutofit/>
          </a:bodyPr>
          <a:lstStyle>
            <a:lvl1pPr marR="0" lvl="0" algn="l" rtl="0">
              <a:lnSpc>
                <a:spcPct val="115000"/>
              </a:lnSpc>
              <a:spcBef>
                <a:spcPts val="0"/>
              </a:spcBef>
              <a:spcAft>
                <a:spcPts val="0"/>
              </a:spcAft>
              <a:buClr>
                <a:schemeClr val="lt2"/>
              </a:buClr>
              <a:buSzPts val="3800"/>
              <a:buNone/>
              <a:defRPr sz="3800" i="0" u="none" strike="noStrike" cap="none">
                <a:solidFill>
                  <a:schemeClr val="lt2"/>
                </a:solidFill>
              </a:defRPr>
            </a:lvl1pPr>
            <a:lvl2pPr lvl="1" rtl="0">
              <a:lnSpc>
                <a:spcPct val="115000"/>
              </a:lnSpc>
              <a:spcBef>
                <a:spcPts val="0"/>
              </a:spcBef>
              <a:spcAft>
                <a:spcPts val="0"/>
              </a:spcAft>
              <a:buSzPts val="1100"/>
              <a:buNone/>
              <a:defRPr sz="1400"/>
            </a:lvl2pPr>
            <a:lvl3pPr lvl="2" rtl="0">
              <a:lnSpc>
                <a:spcPct val="115000"/>
              </a:lnSpc>
              <a:spcBef>
                <a:spcPts val="0"/>
              </a:spcBef>
              <a:spcAft>
                <a:spcPts val="0"/>
              </a:spcAft>
              <a:buSzPts val="1100"/>
              <a:buNone/>
              <a:defRPr sz="1400"/>
            </a:lvl3pPr>
            <a:lvl4pPr lvl="3" rtl="0">
              <a:lnSpc>
                <a:spcPct val="115000"/>
              </a:lnSpc>
              <a:spcBef>
                <a:spcPts val="0"/>
              </a:spcBef>
              <a:spcAft>
                <a:spcPts val="0"/>
              </a:spcAft>
              <a:buSzPts val="1100"/>
              <a:buNone/>
              <a:defRPr sz="1400"/>
            </a:lvl4pPr>
            <a:lvl5pPr lvl="4" rtl="0">
              <a:lnSpc>
                <a:spcPct val="115000"/>
              </a:lnSpc>
              <a:spcBef>
                <a:spcPts val="0"/>
              </a:spcBef>
              <a:spcAft>
                <a:spcPts val="0"/>
              </a:spcAft>
              <a:buSzPts val="1100"/>
              <a:buNone/>
              <a:defRPr sz="1400"/>
            </a:lvl5pPr>
            <a:lvl6pPr lvl="5" rtl="0">
              <a:lnSpc>
                <a:spcPct val="115000"/>
              </a:lnSpc>
              <a:spcBef>
                <a:spcPts val="0"/>
              </a:spcBef>
              <a:spcAft>
                <a:spcPts val="0"/>
              </a:spcAft>
              <a:buSzPts val="1100"/>
              <a:buNone/>
              <a:defRPr sz="1400"/>
            </a:lvl6pPr>
            <a:lvl7pPr lvl="6" rtl="0">
              <a:lnSpc>
                <a:spcPct val="115000"/>
              </a:lnSpc>
              <a:spcBef>
                <a:spcPts val="0"/>
              </a:spcBef>
              <a:spcAft>
                <a:spcPts val="0"/>
              </a:spcAft>
              <a:buSzPts val="1100"/>
              <a:buNone/>
              <a:defRPr sz="1400"/>
            </a:lvl7pPr>
            <a:lvl8pPr lvl="7" rtl="0">
              <a:lnSpc>
                <a:spcPct val="115000"/>
              </a:lnSpc>
              <a:spcBef>
                <a:spcPts val="0"/>
              </a:spcBef>
              <a:spcAft>
                <a:spcPts val="0"/>
              </a:spcAft>
              <a:buSzPts val="1100"/>
              <a:buNone/>
              <a:defRPr sz="1400"/>
            </a:lvl8pPr>
            <a:lvl9pPr lvl="8" rtl="0">
              <a:lnSpc>
                <a:spcPct val="115000"/>
              </a:lnSpc>
              <a:spcBef>
                <a:spcPts val="0"/>
              </a:spcBef>
              <a:spcAft>
                <a:spcPts val="0"/>
              </a:spcAft>
              <a:buSzPts val="1100"/>
              <a:buNone/>
              <a:defRPr sz="1400"/>
            </a:lvl9pPr>
          </a:lstStyle>
          <a:p>
            <a:endParaRPr/>
          </a:p>
        </p:txBody>
      </p:sp>
      <p:sp>
        <p:nvSpPr>
          <p:cNvPr id="98" name="Google Shape;98;p22"/>
          <p:cNvSpPr txBox="1">
            <a:spLocks noGrp="1"/>
          </p:cNvSpPr>
          <p:nvPr>
            <p:ph type="subTitle" idx="1"/>
          </p:nvPr>
        </p:nvSpPr>
        <p:spPr>
          <a:xfrm>
            <a:off x="428625" y="3065825"/>
            <a:ext cx="8286900" cy="400200"/>
          </a:xfrm>
          <a:prstGeom prst="rect">
            <a:avLst/>
          </a:prstGeom>
        </p:spPr>
        <p:txBody>
          <a:bodyPr spcFirstLastPara="1" wrap="square" lIns="0" tIns="0" rIns="0" bIns="0" anchor="ctr" anchorCtr="0">
            <a:noAutofit/>
          </a:bodyPr>
          <a:lstStyle>
            <a:lvl1pPr lvl="0" rtl="0">
              <a:lnSpc>
                <a:spcPct val="115000"/>
              </a:lnSpc>
              <a:spcBef>
                <a:spcPts val="0"/>
              </a:spcBef>
              <a:spcAft>
                <a:spcPts val="0"/>
              </a:spcAft>
              <a:buNone/>
              <a:defRPr sz="1900">
                <a:solidFill>
                  <a:schemeClr val="dk2"/>
                </a:solidFill>
              </a:defRPr>
            </a:lvl1pPr>
            <a:lvl2pPr lvl="1" rtl="0">
              <a:lnSpc>
                <a:spcPct val="115000"/>
              </a:lnSpc>
              <a:spcBef>
                <a:spcPts val="0"/>
              </a:spcBef>
              <a:spcAft>
                <a:spcPts val="0"/>
              </a:spcAft>
              <a:buNone/>
              <a:defRPr>
                <a:highlight>
                  <a:schemeClr val="lt2"/>
                </a:highlight>
              </a:defRPr>
            </a:lvl2pPr>
            <a:lvl3pPr lvl="2" rtl="0">
              <a:lnSpc>
                <a:spcPct val="115000"/>
              </a:lnSpc>
              <a:spcBef>
                <a:spcPts val="0"/>
              </a:spcBef>
              <a:spcAft>
                <a:spcPts val="0"/>
              </a:spcAft>
              <a:buNone/>
              <a:defRPr>
                <a:highlight>
                  <a:schemeClr val="lt2"/>
                </a:highlight>
              </a:defRPr>
            </a:lvl3pPr>
            <a:lvl4pPr lvl="3" rtl="0">
              <a:lnSpc>
                <a:spcPct val="115000"/>
              </a:lnSpc>
              <a:spcBef>
                <a:spcPts val="0"/>
              </a:spcBef>
              <a:spcAft>
                <a:spcPts val="0"/>
              </a:spcAft>
              <a:buNone/>
              <a:defRPr>
                <a:highlight>
                  <a:schemeClr val="lt2"/>
                </a:highlight>
              </a:defRPr>
            </a:lvl4pPr>
            <a:lvl5pPr lvl="4" rtl="0">
              <a:lnSpc>
                <a:spcPct val="115000"/>
              </a:lnSpc>
              <a:spcBef>
                <a:spcPts val="0"/>
              </a:spcBef>
              <a:spcAft>
                <a:spcPts val="0"/>
              </a:spcAft>
              <a:buNone/>
              <a:defRPr>
                <a:highlight>
                  <a:schemeClr val="lt2"/>
                </a:highlight>
              </a:defRPr>
            </a:lvl5pPr>
            <a:lvl6pPr lvl="5" rtl="0">
              <a:lnSpc>
                <a:spcPct val="115000"/>
              </a:lnSpc>
              <a:spcBef>
                <a:spcPts val="0"/>
              </a:spcBef>
              <a:spcAft>
                <a:spcPts val="0"/>
              </a:spcAft>
              <a:buNone/>
              <a:defRPr>
                <a:highlight>
                  <a:schemeClr val="lt2"/>
                </a:highlight>
              </a:defRPr>
            </a:lvl6pPr>
            <a:lvl7pPr lvl="6" rtl="0">
              <a:lnSpc>
                <a:spcPct val="115000"/>
              </a:lnSpc>
              <a:spcBef>
                <a:spcPts val="0"/>
              </a:spcBef>
              <a:spcAft>
                <a:spcPts val="0"/>
              </a:spcAft>
              <a:buNone/>
              <a:defRPr>
                <a:highlight>
                  <a:schemeClr val="lt2"/>
                </a:highlight>
              </a:defRPr>
            </a:lvl7pPr>
            <a:lvl8pPr lvl="7" rtl="0">
              <a:lnSpc>
                <a:spcPct val="115000"/>
              </a:lnSpc>
              <a:spcBef>
                <a:spcPts val="0"/>
              </a:spcBef>
              <a:spcAft>
                <a:spcPts val="0"/>
              </a:spcAft>
              <a:buNone/>
              <a:defRPr>
                <a:highlight>
                  <a:schemeClr val="lt2"/>
                </a:highlight>
              </a:defRPr>
            </a:lvl8pPr>
            <a:lvl9pPr lvl="8" rtl="0">
              <a:lnSpc>
                <a:spcPct val="115000"/>
              </a:lnSpc>
              <a:spcBef>
                <a:spcPts val="0"/>
              </a:spcBef>
              <a:spcAft>
                <a:spcPts val="0"/>
              </a:spcAft>
              <a:buNone/>
              <a:defRPr>
                <a:highlight>
                  <a:schemeClr val="lt2"/>
                </a:highlight>
              </a:defRPr>
            </a:lvl9pPr>
          </a:lstStyle>
          <a:p>
            <a:endParaRPr/>
          </a:p>
        </p:txBody>
      </p:sp>
      <p:sp>
        <p:nvSpPr>
          <p:cNvPr id="99" name="Google Shape;99;p22"/>
          <p:cNvSpPr txBox="1"/>
          <p:nvPr/>
        </p:nvSpPr>
        <p:spPr>
          <a:xfrm>
            <a:off x="-987325" y="4893850"/>
            <a:ext cx="8928300" cy="291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solidFill>
                  <a:srgbClr val="EEFF41"/>
                </a:solidFill>
                <a:latin typeface="Silkscreen"/>
                <a:ea typeface="Silkscreen"/>
                <a:cs typeface="Silkscreen"/>
                <a:sym typeface="Silkscreen"/>
              </a:rPr>
              <a:t>Rendering Engine architecture conference 2024</a:t>
            </a:r>
            <a:endParaRPr sz="1000">
              <a:solidFill>
                <a:srgbClr val="EEFF41"/>
              </a:solidFill>
              <a:latin typeface="Silkscreen"/>
              <a:ea typeface="Silkscreen"/>
              <a:cs typeface="Silkscreen"/>
              <a:sym typeface="Silkscreen"/>
            </a:endParaRPr>
          </a:p>
        </p:txBody>
      </p:sp>
    </p:spTree>
  </p:cSld>
  <p:clrMapOvr>
    <a:masterClrMapping/>
  </p:clrMapOvr>
  <p:extLst>
    <p:ext uri="{DCECCB84-F9BA-43D5-87BE-67443E8EF086}">
      <p15:sldGuideLst xmlns:p15="http://schemas.microsoft.com/office/powerpoint/2012/main">
        <p15:guide id="1" orient="horz" pos="1800">
          <p15:clr>
            <a:srgbClr val="FF000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Alternate Title Slide Dark 1">
  <p:cSld name="SECTION_HEADER_2_1">
    <p:bg>
      <p:bgPr>
        <a:blipFill>
          <a:blip r:embed="rId2">
            <a:alphaModFix/>
          </a:blip>
          <a:stretch>
            <a:fillRect/>
          </a:stretch>
        </a:blipFill>
        <a:effectLst/>
      </p:bgPr>
    </p:bg>
    <p:spTree>
      <p:nvGrpSpPr>
        <p:cNvPr id="1" name="Shape 100"/>
        <p:cNvGrpSpPr/>
        <p:nvPr/>
      </p:nvGrpSpPr>
      <p:grpSpPr>
        <a:xfrm>
          <a:off x="0" y="0"/>
          <a:ext cx="0" cy="0"/>
          <a:chOff x="0" y="0"/>
          <a:chExt cx="0" cy="0"/>
        </a:xfrm>
      </p:grpSpPr>
      <p:sp>
        <p:nvSpPr>
          <p:cNvPr id="101" name="Google Shape;101;p23"/>
          <p:cNvSpPr/>
          <p:nvPr/>
        </p:nvSpPr>
        <p:spPr>
          <a:xfrm>
            <a:off x="75" y="0"/>
            <a:ext cx="9144000" cy="5143500"/>
          </a:xfrm>
          <a:prstGeom prst="rect">
            <a:avLst/>
          </a:prstGeom>
          <a:solidFill>
            <a:srgbClr val="0A0A0A">
              <a:alpha val="75000"/>
            </a:srgbClr>
          </a:solidFill>
          <a:ln>
            <a:noFill/>
          </a:ln>
        </p:spPr>
        <p:txBody>
          <a:bodyPr spcFirstLastPara="1" wrap="square" lIns="57150" tIns="57150" rIns="57150" bIns="57150" anchor="ctr" anchorCtr="0">
            <a:noAutofit/>
          </a:bodyPr>
          <a:lstStyle/>
          <a:p>
            <a:pPr marL="0" lvl="0" indent="0" algn="ctr" rtl="0">
              <a:spcBef>
                <a:spcPts val="0"/>
              </a:spcBef>
              <a:spcAft>
                <a:spcPts val="0"/>
              </a:spcAft>
              <a:buNone/>
            </a:pPr>
            <a:endParaRPr sz="900">
              <a:latin typeface="DM Sans"/>
              <a:ea typeface="DM Sans"/>
              <a:cs typeface="DM Sans"/>
              <a:sym typeface="DM Sans"/>
            </a:endParaRPr>
          </a:p>
        </p:txBody>
      </p:sp>
      <p:pic>
        <p:nvPicPr>
          <p:cNvPr id="102" name="Google Shape;102;p23"/>
          <p:cNvPicPr preferRelativeResize="0"/>
          <p:nvPr/>
        </p:nvPicPr>
        <p:blipFill rotWithShape="1">
          <a:blip r:embed="rId3">
            <a:alphaModFix/>
          </a:blip>
          <a:srcRect l="7389" t="21859" r="7380" b="22405"/>
          <a:stretch/>
        </p:blipFill>
        <p:spPr>
          <a:xfrm>
            <a:off x="428625" y="285742"/>
            <a:ext cx="1318021" cy="285750"/>
          </a:xfrm>
          <a:prstGeom prst="rect">
            <a:avLst/>
          </a:prstGeom>
          <a:noFill/>
          <a:ln>
            <a:noFill/>
          </a:ln>
        </p:spPr>
      </p:pic>
      <p:sp>
        <p:nvSpPr>
          <p:cNvPr id="103" name="Google Shape;103;p23"/>
          <p:cNvSpPr txBox="1">
            <a:spLocks noGrp="1"/>
          </p:cNvSpPr>
          <p:nvPr>
            <p:ph type="title"/>
          </p:nvPr>
        </p:nvSpPr>
        <p:spPr>
          <a:xfrm>
            <a:off x="428625" y="3199350"/>
            <a:ext cx="8286900" cy="571500"/>
          </a:xfrm>
          <a:prstGeom prst="rect">
            <a:avLst/>
          </a:prstGeom>
          <a:noFill/>
          <a:ln>
            <a:noFill/>
          </a:ln>
        </p:spPr>
        <p:txBody>
          <a:bodyPr spcFirstLastPara="1" wrap="square" lIns="0" tIns="0" rIns="0" bIns="0" anchor="ctr" anchorCtr="0">
            <a:noAutofit/>
          </a:bodyPr>
          <a:lstStyle>
            <a:lvl1pPr marR="0" lvl="0" algn="l" rtl="0">
              <a:lnSpc>
                <a:spcPct val="115000"/>
              </a:lnSpc>
              <a:spcBef>
                <a:spcPts val="0"/>
              </a:spcBef>
              <a:spcAft>
                <a:spcPts val="0"/>
              </a:spcAft>
              <a:buClr>
                <a:schemeClr val="lt2"/>
              </a:buClr>
              <a:buSzPts val="3800"/>
              <a:buNone/>
              <a:defRPr sz="3800" i="0" u="none" strike="noStrike" cap="none">
                <a:solidFill>
                  <a:schemeClr val="lt2"/>
                </a:solidFill>
              </a:defRPr>
            </a:lvl1pPr>
            <a:lvl2pPr lvl="1" rtl="0">
              <a:lnSpc>
                <a:spcPct val="115000"/>
              </a:lnSpc>
              <a:spcBef>
                <a:spcPts val="0"/>
              </a:spcBef>
              <a:spcAft>
                <a:spcPts val="0"/>
              </a:spcAft>
              <a:buSzPts val="1100"/>
              <a:buNone/>
              <a:defRPr sz="1400"/>
            </a:lvl2pPr>
            <a:lvl3pPr lvl="2" rtl="0">
              <a:lnSpc>
                <a:spcPct val="115000"/>
              </a:lnSpc>
              <a:spcBef>
                <a:spcPts val="0"/>
              </a:spcBef>
              <a:spcAft>
                <a:spcPts val="0"/>
              </a:spcAft>
              <a:buSzPts val="1100"/>
              <a:buNone/>
              <a:defRPr sz="1400"/>
            </a:lvl3pPr>
            <a:lvl4pPr lvl="3" rtl="0">
              <a:lnSpc>
                <a:spcPct val="115000"/>
              </a:lnSpc>
              <a:spcBef>
                <a:spcPts val="0"/>
              </a:spcBef>
              <a:spcAft>
                <a:spcPts val="0"/>
              </a:spcAft>
              <a:buSzPts val="1100"/>
              <a:buNone/>
              <a:defRPr sz="1400"/>
            </a:lvl4pPr>
            <a:lvl5pPr lvl="4" rtl="0">
              <a:lnSpc>
                <a:spcPct val="115000"/>
              </a:lnSpc>
              <a:spcBef>
                <a:spcPts val="0"/>
              </a:spcBef>
              <a:spcAft>
                <a:spcPts val="0"/>
              </a:spcAft>
              <a:buSzPts val="1100"/>
              <a:buNone/>
              <a:defRPr sz="1400"/>
            </a:lvl5pPr>
            <a:lvl6pPr lvl="5" rtl="0">
              <a:lnSpc>
                <a:spcPct val="115000"/>
              </a:lnSpc>
              <a:spcBef>
                <a:spcPts val="0"/>
              </a:spcBef>
              <a:spcAft>
                <a:spcPts val="0"/>
              </a:spcAft>
              <a:buSzPts val="1100"/>
              <a:buNone/>
              <a:defRPr sz="1400"/>
            </a:lvl6pPr>
            <a:lvl7pPr lvl="6" rtl="0">
              <a:lnSpc>
                <a:spcPct val="115000"/>
              </a:lnSpc>
              <a:spcBef>
                <a:spcPts val="0"/>
              </a:spcBef>
              <a:spcAft>
                <a:spcPts val="0"/>
              </a:spcAft>
              <a:buSzPts val="1100"/>
              <a:buNone/>
              <a:defRPr sz="1400"/>
            </a:lvl7pPr>
            <a:lvl8pPr lvl="7" rtl="0">
              <a:lnSpc>
                <a:spcPct val="115000"/>
              </a:lnSpc>
              <a:spcBef>
                <a:spcPts val="0"/>
              </a:spcBef>
              <a:spcAft>
                <a:spcPts val="0"/>
              </a:spcAft>
              <a:buSzPts val="1100"/>
              <a:buNone/>
              <a:defRPr sz="1400"/>
            </a:lvl8pPr>
            <a:lvl9pPr lvl="8" rtl="0">
              <a:lnSpc>
                <a:spcPct val="115000"/>
              </a:lnSpc>
              <a:spcBef>
                <a:spcPts val="0"/>
              </a:spcBef>
              <a:spcAft>
                <a:spcPts val="0"/>
              </a:spcAft>
              <a:buSzPts val="1100"/>
              <a:buNone/>
              <a:defRPr sz="1400"/>
            </a:lvl9pPr>
          </a:lstStyle>
          <a:p>
            <a:endParaRPr/>
          </a:p>
        </p:txBody>
      </p:sp>
      <p:sp>
        <p:nvSpPr>
          <p:cNvPr id="104" name="Google Shape;104;p23"/>
          <p:cNvSpPr txBox="1">
            <a:spLocks noGrp="1"/>
          </p:cNvSpPr>
          <p:nvPr>
            <p:ph type="subTitle" idx="1"/>
          </p:nvPr>
        </p:nvSpPr>
        <p:spPr>
          <a:xfrm>
            <a:off x="428625" y="3770850"/>
            <a:ext cx="8286900" cy="400200"/>
          </a:xfrm>
          <a:prstGeom prst="rect">
            <a:avLst/>
          </a:prstGeom>
        </p:spPr>
        <p:txBody>
          <a:bodyPr spcFirstLastPara="1" wrap="square" lIns="0" tIns="0" rIns="0" bIns="0" anchor="ctr" anchorCtr="0">
            <a:noAutofit/>
          </a:bodyPr>
          <a:lstStyle>
            <a:lvl1pPr lvl="0" rtl="0">
              <a:lnSpc>
                <a:spcPct val="115000"/>
              </a:lnSpc>
              <a:spcBef>
                <a:spcPts val="0"/>
              </a:spcBef>
              <a:spcAft>
                <a:spcPts val="0"/>
              </a:spcAft>
              <a:buNone/>
              <a:defRPr sz="1900">
                <a:solidFill>
                  <a:schemeClr val="dk2"/>
                </a:solidFill>
              </a:defRPr>
            </a:lvl1pPr>
            <a:lvl2pPr lvl="1" rtl="0">
              <a:lnSpc>
                <a:spcPct val="115000"/>
              </a:lnSpc>
              <a:spcBef>
                <a:spcPts val="0"/>
              </a:spcBef>
              <a:spcAft>
                <a:spcPts val="0"/>
              </a:spcAft>
              <a:buNone/>
              <a:defRPr>
                <a:highlight>
                  <a:schemeClr val="lt2"/>
                </a:highlight>
              </a:defRPr>
            </a:lvl2pPr>
            <a:lvl3pPr lvl="2" rtl="0">
              <a:lnSpc>
                <a:spcPct val="115000"/>
              </a:lnSpc>
              <a:spcBef>
                <a:spcPts val="0"/>
              </a:spcBef>
              <a:spcAft>
                <a:spcPts val="0"/>
              </a:spcAft>
              <a:buNone/>
              <a:defRPr>
                <a:highlight>
                  <a:schemeClr val="lt2"/>
                </a:highlight>
              </a:defRPr>
            </a:lvl3pPr>
            <a:lvl4pPr lvl="3" rtl="0">
              <a:lnSpc>
                <a:spcPct val="115000"/>
              </a:lnSpc>
              <a:spcBef>
                <a:spcPts val="0"/>
              </a:spcBef>
              <a:spcAft>
                <a:spcPts val="0"/>
              </a:spcAft>
              <a:buNone/>
              <a:defRPr>
                <a:highlight>
                  <a:schemeClr val="lt2"/>
                </a:highlight>
              </a:defRPr>
            </a:lvl4pPr>
            <a:lvl5pPr lvl="4" rtl="0">
              <a:lnSpc>
                <a:spcPct val="115000"/>
              </a:lnSpc>
              <a:spcBef>
                <a:spcPts val="0"/>
              </a:spcBef>
              <a:spcAft>
                <a:spcPts val="0"/>
              </a:spcAft>
              <a:buNone/>
              <a:defRPr>
                <a:highlight>
                  <a:schemeClr val="lt2"/>
                </a:highlight>
              </a:defRPr>
            </a:lvl5pPr>
            <a:lvl6pPr lvl="5" rtl="0">
              <a:lnSpc>
                <a:spcPct val="115000"/>
              </a:lnSpc>
              <a:spcBef>
                <a:spcPts val="0"/>
              </a:spcBef>
              <a:spcAft>
                <a:spcPts val="0"/>
              </a:spcAft>
              <a:buNone/>
              <a:defRPr>
                <a:highlight>
                  <a:schemeClr val="lt2"/>
                </a:highlight>
              </a:defRPr>
            </a:lvl6pPr>
            <a:lvl7pPr lvl="6" rtl="0">
              <a:lnSpc>
                <a:spcPct val="115000"/>
              </a:lnSpc>
              <a:spcBef>
                <a:spcPts val="0"/>
              </a:spcBef>
              <a:spcAft>
                <a:spcPts val="0"/>
              </a:spcAft>
              <a:buNone/>
              <a:defRPr>
                <a:highlight>
                  <a:schemeClr val="lt2"/>
                </a:highlight>
              </a:defRPr>
            </a:lvl7pPr>
            <a:lvl8pPr lvl="7" rtl="0">
              <a:lnSpc>
                <a:spcPct val="115000"/>
              </a:lnSpc>
              <a:spcBef>
                <a:spcPts val="0"/>
              </a:spcBef>
              <a:spcAft>
                <a:spcPts val="0"/>
              </a:spcAft>
              <a:buNone/>
              <a:defRPr>
                <a:highlight>
                  <a:schemeClr val="lt2"/>
                </a:highlight>
              </a:defRPr>
            </a:lvl8pPr>
            <a:lvl9pPr lvl="8" rtl="0">
              <a:lnSpc>
                <a:spcPct val="115000"/>
              </a:lnSpc>
              <a:spcBef>
                <a:spcPts val="0"/>
              </a:spcBef>
              <a:spcAft>
                <a:spcPts val="0"/>
              </a:spcAft>
              <a:buNone/>
              <a:defRPr>
                <a:highlight>
                  <a:schemeClr val="lt2"/>
                </a:highlight>
              </a:defRPr>
            </a:lvl9pPr>
          </a:lstStyle>
          <a:p>
            <a:endParaRPr/>
          </a:p>
        </p:txBody>
      </p:sp>
    </p:spTree>
  </p:cSld>
  <p:clrMapOvr>
    <a:masterClrMapping/>
  </p:clrMapOvr>
  <p:extLst>
    <p:ext uri="{DCECCB84-F9BA-43D5-87BE-67443E8EF086}">
      <p15:sldGuideLst xmlns:p15="http://schemas.microsoft.com/office/powerpoint/2012/main">
        <p15:guide id="1" orient="horz" pos="1800">
          <p15:clr>
            <a:srgbClr val="FF000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Header Dark">
  <p:cSld name="SECTION_HEADER_3_2_1">
    <p:bg>
      <p:bgPr>
        <a:solidFill>
          <a:srgbClr val="0A0A0A"/>
        </a:solidFill>
        <a:effectLst/>
      </p:bgPr>
    </p:bg>
    <p:spTree>
      <p:nvGrpSpPr>
        <p:cNvPr id="1" name="Shape 105"/>
        <p:cNvGrpSpPr/>
        <p:nvPr/>
      </p:nvGrpSpPr>
      <p:grpSpPr>
        <a:xfrm>
          <a:off x="0" y="0"/>
          <a:ext cx="0" cy="0"/>
          <a:chOff x="0" y="0"/>
          <a:chExt cx="0" cy="0"/>
        </a:xfrm>
      </p:grpSpPr>
      <p:pic>
        <p:nvPicPr>
          <p:cNvPr id="106" name="Google Shape;106;p24"/>
          <p:cNvPicPr preferRelativeResize="0"/>
          <p:nvPr/>
        </p:nvPicPr>
        <p:blipFill rotWithShape="1">
          <a:blip r:embed="rId2">
            <a:alphaModFix/>
          </a:blip>
          <a:srcRect l="7389" t="21859" r="7380" b="22405"/>
          <a:stretch/>
        </p:blipFill>
        <p:spPr>
          <a:xfrm>
            <a:off x="7592950" y="308171"/>
            <a:ext cx="1371884" cy="315084"/>
          </a:xfrm>
          <a:prstGeom prst="rect">
            <a:avLst/>
          </a:prstGeom>
          <a:noFill/>
          <a:ln>
            <a:noFill/>
          </a:ln>
        </p:spPr>
      </p:pic>
      <p:sp>
        <p:nvSpPr>
          <p:cNvPr id="107" name="Google Shape;107;p24"/>
          <p:cNvSpPr/>
          <p:nvPr/>
        </p:nvSpPr>
        <p:spPr>
          <a:xfrm>
            <a:off x="7940963" y="239650"/>
            <a:ext cx="1168800" cy="442200"/>
          </a:xfrm>
          <a:prstGeom prst="rect">
            <a:avLst/>
          </a:prstGeom>
          <a:solidFill>
            <a:srgbClr val="0A0A0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DM Sans"/>
              <a:ea typeface="DM Sans"/>
              <a:cs typeface="DM Sans"/>
              <a:sym typeface="DM Sans"/>
            </a:endParaRPr>
          </a:p>
        </p:txBody>
      </p:sp>
      <p:pic>
        <p:nvPicPr>
          <p:cNvPr id="108" name="Google Shape;108;p24"/>
          <p:cNvPicPr preferRelativeResize="0"/>
          <p:nvPr/>
        </p:nvPicPr>
        <p:blipFill>
          <a:blip r:embed="rId3">
            <a:alphaModFix/>
          </a:blip>
          <a:stretch>
            <a:fillRect/>
          </a:stretch>
        </p:blipFill>
        <p:spPr>
          <a:xfrm>
            <a:off x="8051650" y="269880"/>
            <a:ext cx="379379" cy="381740"/>
          </a:xfrm>
          <a:prstGeom prst="rect">
            <a:avLst/>
          </a:prstGeom>
          <a:noFill/>
          <a:ln>
            <a:noFill/>
          </a:ln>
        </p:spPr>
      </p:pic>
      <p:pic>
        <p:nvPicPr>
          <p:cNvPr id="109" name="Google Shape;109;p24"/>
          <p:cNvPicPr preferRelativeResize="0"/>
          <p:nvPr/>
        </p:nvPicPr>
        <p:blipFill>
          <a:blip r:embed="rId4">
            <a:alphaModFix/>
          </a:blip>
          <a:stretch>
            <a:fillRect/>
          </a:stretch>
        </p:blipFill>
        <p:spPr>
          <a:xfrm>
            <a:off x="8501697" y="260650"/>
            <a:ext cx="406877" cy="400200"/>
          </a:xfrm>
          <a:prstGeom prst="rect">
            <a:avLst/>
          </a:prstGeom>
          <a:noFill/>
          <a:ln>
            <a:noFill/>
          </a:ln>
        </p:spPr>
      </p:pic>
      <p:sp>
        <p:nvSpPr>
          <p:cNvPr id="110" name="Google Shape;110;p24"/>
          <p:cNvSpPr txBox="1">
            <a:spLocks noGrp="1"/>
          </p:cNvSpPr>
          <p:nvPr>
            <p:ph type="title"/>
          </p:nvPr>
        </p:nvSpPr>
        <p:spPr>
          <a:xfrm>
            <a:off x="428625" y="2494325"/>
            <a:ext cx="8286900" cy="571500"/>
          </a:xfrm>
          <a:prstGeom prst="rect">
            <a:avLst/>
          </a:prstGeom>
          <a:noFill/>
          <a:ln>
            <a:noFill/>
          </a:ln>
        </p:spPr>
        <p:txBody>
          <a:bodyPr spcFirstLastPara="1" wrap="square" lIns="0" tIns="0" rIns="0" bIns="0" anchor="ctr" anchorCtr="0">
            <a:noAutofit/>
          </a:bodyPr>
          <a:lstStyle>
            <a:lvl1pPr marR="0" lvl="0" algn="l" rtl="0">
              <a:lnSpc>
                <a:spcPct val="115000"/>
              </a:lnSpc>
              <a:spcBef>
                <a:spcPts val="0"/>
              </a:spcBef>
              <a:spcAft>
                <a:spcPts val="0"/>
              </a:spcAft>
              <a:buClr>
                <a:schemeClr val="lt2"/>
              </a:buClr>
              <a:buSzPts val="3800"/>
              <a:buNone/>
              <a:defRPr sz="3800" i="0" u="none" strike="noStrike" cap="none">
                <a:solidFill>
                  <a:schemeClr val="lt2"/>
                </a:solidFill>
              </a:defRPr>
            </a:lvl1pPr>
            <a:lvl2pPr lvl="1" rtl="0">
              <a:lnSpc>
                <a:spcPct val="115000"/>
              </a:lnSpc>
              <a:spcBef>
                <a:spcPts val="0"/>
              </a:spcBef>
              <a:spcAft>
                <a:spcPts val="0"/>
              </a:spcAft>
              <a:buSzPts val="1100"/>
              <a:buNone/>
              <a:defRPr sz="1400"/>
            </a:lvl2pPr>
            <a:lvl3pPr lvl="2" rtl="0">
              <a:lnSpc>
                <a:spcPct val="115000"/>
              </a:lnSpc>
              <a:spcBef>
                <a:spcPts val="0"/>
              </a:spcBef>
              <a:spcAft>
                <a:spcPts val="0"/>
              </a:spcAft>
              <a:buSzPts val="1100"/>
              <a:buNone/>
              <a:defRPr sz="1400"/>
            </a:lvl3pPr>
            <a:lvl4pPr lvl="3" rtl="0">
              <a:lnSpc>
                <a:spcPct val="115000"/>
              </a:lnSpc>
              <a:spcBef>
                <a:spcPts val="0"/>
              </a:spcBef>
              <a:spcAft>
                <a:spcPts val="0"/>
              </a:spcAft>
              <a:buSzPts val="1100"/>
              <a:buNone/>
              <a:defRPr sz="1400"/>
            </a:lvl4pPr>
            <a:lvl5pPr lvl="4" rtl="0">
              <a:lnSpc>
                <a:spcPct val="115000"/>
              </a:lnSpc>
              <a:spcBef>
                <a:spcPts val="0"/>
              </a:spcBef>
              <a:spcAft>
                <a:spcPts val="0"/>
              </a:spcAft>
              <a:buSzPts val="1100"/>
              <a:buNone/>
              <a:defRPr sz="1400"/>
            </a:lvl5pPr>
            <a:lvl6pPr lvl="5" rtl="0">
              <a:lnSpc>
                <a:spcPct val="115000"/>
              </a:lnSpc>
              <a:spcBef>
                <a:spcPts val="0"/>
              </a:spcBef>
              <a:spcAft>
                <a:spcPts val="0"/>
              </a:spcAft>
              <a:buSzPts val="1100"/>
              <a:buNone/>
              <a:defRPr sz="1400"/>
            </a:lvl6pPr>
            <a:lvl7pPr lvl="6" rtl="0">
              <a:lnSpc>
                <a:spcPct val="115000"/>
              </a:lnSpc>
              <a:spcBef>
                <a:spcPts val="0"/>
              </a:spcBef>
              <a:spcAft>
                <a:spcPts val="0"/>
              </a:spcAft>
              <a:buSzPts val="1100"/>
              <a:buNone/>
              <a:defRPr sz="1400"/>
            </a:lvl7pPr>
            <a:lvl8pPr lvl="7" rtl="0">
              <a:lnSpc>
                <a:spcPct val="115000"/>
              </a:lnSpc>
              <a:spcBef>
                <a:spcPts val="0"/>
              </a:spcBef>
              <a:spcAft>
                <a:spcPts val="0"/>
              </a:spcAft>
              <a:buSzPts val="1100"/>
              <a:buNone/>
              <a:defRPr sz="1400"/>
            </a:lvl8pPr>
            <a:lvl9pPr lvl="8" rtl="0">
              <a:lnSpc>
                <a:spcPct val="115000"/>
              </a:lnSpc>
              <a:spcBef>
                <a:spcPts val="0"/>
              </a:spcBef>
              <a:spcAft>
                <a:spcPts val="0"/>
              </a:spcAft>
              <a:buSzPts val="1100"/>
              <a:buNone/>
              <a:defRPr sz="1400"/>
            </a:lvl9pPr>
          </a:lstStyle>
          <a:p>
            <a:endParaRPr/>
          </a:p>
        </p:txBody>
      </p:sp>
      <p:sp>
        <p:nvSpPr>
          <p:cNvPr id="111" name="Google Shape;111;p24"/>
          <p:cNvSpPr txBox="1">
            <a:spLocks noGrp="1"/>
          </p:cNvSpPr>
          <p:nvPr>
            <p:ph type="subTitle" idx="1"/>
          </p:nvPr>
        </p:nvSpPr>
        <p:spPr>
          <a:xfrm>
            <a:off x="428625" y="3065825"/>
            <a:ext cx="8286900" cy="400200"/>
          </a:xfrm>
          <a:prstGeom prst="rect">
            <a:avLst/>
          </a:prstGeom>
        </p:spPr>
        <p:txBody>
          <a:bodyPr spcFirstLastPara="1" wrap="square" lIns="0" tIns="0" rIns="0" bIns="0" anchor="ctr" anchorCtr="0">
            <a:noAutofit/>
          </a:bodyPr>
          <a:lstStyle>
            <a:lvl1pPr lvl="0" rtl="0">
              <a:lnSpc>
                <a:spcPct val="115000"/>
              </a:lnSpc>
              <a:spcBef>
                <a:spcPts val="0"/>
              </a:spcBef>
              <a:spcAft>
                <a:spcPts val="0"/>
              </a:spcAft>
              <a:buNone/>
              <a:defRPr sz="1900">
                <a:solidFill>
                  <a:schemeClr val="dk2"/>
                </a:solidFill>
              </a:defRPr>
            </a:lvl1pPr>
            <a:lvl2pPr lvl="1" rtl="0">
              <a:lnSpc>
                <a:spcPct val="115000"/>
              </a:lnSpc>
              <a:spcBef>
                <a:spcPts val="0"/>
              </a:spcBef>
              <a:spcAft>
                <a:spcPts val="0"/>
              </a:spcAft>
              <a:buNone/>
              <a:defRPr>
                <a:highlight>
                  <a:schemeClr val="lt2"/>
                </a:highlight>
              </a:defRPr>
            </a:lvl2pPr>
            <a:lvl3pPr lvl="2" rtl="0">
              <a:lnSpc>
                <a:spcPct val="115000"/>
              </a:lnSpc>
              <a:spcBef>
                <a:spcPts val="0"/>
              </a:spcBef>
              <a:spcAft>
                <a:spcPts val="0"/>
              </a:spcAft>
              <a:buNone/>
              <a:defRPr>
                <a:highlight>
                  <a:schemeClr val="lt2"/>
                </a:highlight>
              </a:defRPr>
            </a:lvl3pPr>
            <a:lvl4pPr lvl="3" rtl="0">
              <a:lnSpc>
                <a:spcPct val="115000"/>
              </a:lnSpc>
              <a:spcBef>
                <a:spcPts val="0"/>
              </a:spcBef>
              <a:spcAft>
                <a:spcPts val="0"/>
              </a:spcAft>
              <a:buNone/>
              <a:defRPr>
                <a:highlight>
                  <a:schemeClr val="lt2"/>
                </a:highlight>
              </a:defRPr>
            </a:lvl4pPr>
            <a:lvl5pPr lvl="4" rtl="0">
              <a:lnSpc>
                <a:spcPct val="115000"/>
              </a:lnSpc>
              <a:spcBef>
                <a:spcPts val="0"/>
              </a:spcBef>
              <a:spcAft>
                <a:spcPts val="0"/>
              </a:spcAft>
              <a:buNone/>
              <a:defRPr>
                <a:highlight>
                  <a:schemeClr val="lt2"/>
                </a:highlight>
              </a:defRPr>
            </a:lvl5pPr>
            <a:lvl6pPr lvl="5" rtl="0">
              <a:lnSpc>
                <a:spcPct val="115000"/>
              </a:lnSpc>
              <a:spcBef>
                <a:spcPts val="0"/>
              </a:spcBef>
              <a:spcAft>
                <a:spcPts val="0"/>
              </a:spcAft>
              <a:buNone/>
              <a:defRPr>
                <a:highlight>
                  <a:schemeClr val="lt2"/>
                </a:highlight>
              </a:defRPr>
            </a:lvl6pPr>
            <a:lvl7pPr lvl="6" rtl="0">
              <a:lnSpc>
                <a:spcPct val="115000"/>
              </a:lnSpc>
              <a:spcBef>
                <a:spcPts val="0"/>
              </a:spcBef>
              <a:spcAft>
                <a:spcPts val="0"/>
              </a:spcAft>
              <a:buNone/>
              <a:defRPr>
                <a:highlight>
                  <a:schemeClr val="lt2"/>
                </a:highlight>
              </a:defRPr>
            </a:lvl7pPr>
            <a:lvl8pPr lvl="7" rtl="0">
              <a:lnSpc>
                <a:spcPct val="115000"/>
              </a:lnSpc>
              <a:spcBef>
                <a:spcPts val="0"/>
              </a:spcBef>
              <a:spcAft>
                <a:spcPts val="0"/>
              </a:spcAft>
              <a:buNone/>
              <a:defRPr>
                <a:highlight>
                  <a:schemeClr val="lt2"/>
                </a:highlight>
              </a:defRPr>
            </a:lvl8pPr>
            <a:lvl9pPr lvl="8" rtl="0">
              <a:lnSpc>
                <a:spcPct val="115000"/>
              </a:lnSpc>
              <a:spcBef>
                <a:spcPts val="0"/>
              </a:spcBef>
              <a:spcAft>
                <a:spcPts val="0"/>
              </a:spcAft>
              <a:buNone/>
              <a:defRPr>
                <a:highlight>
                  <a:schemeClr val="lt2"/>
                </a:highlight>
              </a:defRPr>
            </a:lvl9pPr>
          </a:lstStyle>
          <a:p>
            <a:endParaRPr/>
          </a:p>
        </p:txBody>
      </p:sp>
      <p:sp>
        <p:nvSpPr>
          <p:cNvPr id="112" name="Google Shape;112;p24"/>
          <p:cNvSpPr txBox="1"/>
          <p:nvPr/>
        </p:nvSpPr>
        <p:spPr>
          <a:xfrm>
            <a:off x="-987325" y="4893850"/>
            <a:ext cx="8928300" cy="291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solidFill>
                  <a:srgbClr val="EEFF41"/>
                </a:solidFill>
                <a:latin typeface="Silkscreen"/>
                <a:ea typeface="Silkscreen"/>
                <a:cs typeface="Silkscreen"/>
                <a:sym typeface="Silkscreen"/>
              </a:rPr>
              <a:t>Rendering Engine architecture conference 2024</a:t>
            </a:r>
            <a:endParaRPr sz="1000">
              <a:solidFill>
                <a:srgbClr val="EEFF41"/>
              </a:solidFill>
              <a:latin typeface="Silkscreen"/>
              <a:ea typeface="Silkscreen"/>
              <a:cs typeface="Silkscreen"/>
              <a:sym typeface="Silkscreen"/>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Dark">
  <p:cSld name="CUSTOM_1">
    <p:bg>
      <p:bgPr>
        <a:solidFill>
          <a:srgbClr val="0A0A0A"/>
        </a:solidFill>
        <a:effectLst/>
      </p:bgPr>
    </p:bg>
    <p:spTree>
      <p:nvGrpSpPr>
        <p:cNvPr id="1" name="Shape 113"/>
        <p:cNvGrpSpPr/>
        <p:nvPr/>
      </p:nvGrpSpPr>
      <p:grpSpPr>
        <a:xfrm>
          <a:off x="0" y="0"/>
          <a:ext cx="0" cy="0"/>
          <a:chOff x="0" y="0"/>
          <a:chExt cx="0" cy="0"/>
        </a:xfrm>
      </p:grpSpPr>
      <p:sp>
        <p:nvSpPr>
          <p:cNvPr id="114" name="Google Shape;114;p25"/>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lvl1pPr lvl="0" rtl="0">
              <a:spcBef>
                <a:spcPts val="0"/>
              </a:spcBef>
              <a:spcAft>
                <a:spcPts val="0"/>
              </a:spcAft>
              <a:buNone/>
              <a:defRPr>
                <a:solidFill>
                  <a:schemeClr val="lt2"/>
                </a:solidFill>
              </a:defRPr>
            </a:lvl1pPr>
            <a:lvl2pPr lvl="1" rtl="0">
              <a:spcBef>
                <a:spcPts val="0"/>
              </a:spcBef>
              <a:spcAft>
                <a:spcPts val="0"/>
              </a:spcAft>
              <a:buNone/>
              <a:defRPr>
                <a:solidFill>
                  <a:schemeClr val="lt1"/>
                </a:solidFill>
              </a:defRPr>
            </a:lvl2pPr>
            <a:lvl3pPr lvl="2" rtl="0">
              <a:spcBef>
                <a:spcPts val="0"/>
              </a:spcBef>
              <a:spcAft>
                <a:spcPts val="0"/>
              </a:spcAft>
              <a:buNone/>
              <a:defRPr>
                <a:solidFill>
                  <a:schemeClr val="lt1"/>
                </a:solidFill>
              </a:defRPr>
            </a:lvl3pPr>
            <a:lvl4pPr lvl="3" rtl="0">
              <a:spcBef>
                <a:spcPts val="0"/>
              </a:spcBef>
              <a:spcAft>
                <a:spcPts val="0"/>
              </a:spcAft>
              <a:buNone/>
              <a:defRPr>
                <a:solidFill>
                  <a:schemeClr val="lt1"/>
                </a:solidFill>
              </a:defRPr>
            </a:lvl4pPr>
            <a:lvl5pPr lvl="4" rtl="0">
              <a:spcBef>
                <a:spcPts val="0"/>
              </a:spcBef>
              <a:spcAft>
                <a:spcPts val="0"/>
              </a:spcAft>
              <a:buNone/>
              <a:defRPr>
                <a:solidFill>
                  <a:schemeClr val="lt1"/>
                </a:solidFill>
              </a:defRPr>
            </a:lvl5pPr>
            <a:lvl6pPr lvl="5" rtl="0">
              <a:spcBef>
                <a:spcPts val="0"/>
              </a:spcBef>
              <a:spcAft>
                <a:spcPts val="0"/>
              </a:spcAft>
              <a:buNone/>
              <a:defRPr>
                <a:solidFill>
                  <a:schemeClr val="lt1"/>
                </a:solidFill>
              </a:defRPr>
            </a:lvl6pPr>
            <a:lvl7pPr lvl="6" rtl="0">
              <a:spcBef>
                <a:spcPts val="0"/>
              </a:spcBef>
              <a:spcAft>
                <a:spcPts val="0"/>
              </a:spcAft>
              <a:buNone/>
              <a:defRPr>
                <a:solidFill>
                  <a:schemeClr val="lt1"/>
                </a:solidFill>
              </a:defRPr>
            </a:lvl7pPr>
            <a:lvl8pPr lvl="7" rtl="0">
              <a:spcBef>
                <a:spcPts val="0"/>
              </a:spcBef>
              <a:spcAft>
                <a:spcPts val="0"/>
              </a:spcAft>
              <a:buNone/>
              <a:defRPr>
                <a:solidFill>
                  <a:schemeClr val="lt1"/>
                </a:solidFill>
              </a:defRPr>
            </a:lvl8pPr>
            <a:lvl9pPr lvl="8" rtl="0">
              <a:spcBef>
                <a:spcPts val="0"/>
              </a:spcBef>
              <a:spcAft>
                <a:spcPts val="0"/>
              </a:spcAft>
              <a:buNone/>
              <a:defRPr>
                <a:solidFill>
                  <a:schemeClr val="lt1"/>
                </a:solidFill>
              </a:defRPr>
            </a:lvl9pPr>
          </a:lstStyle>
          <a:p>
            <a:endParaRPr/>
          </a:p>
        </p:txBody>
      </p:sp>
      <p:sp>
        <p:nvSpPr>
          <p:cNvPr id="115" name="Google Shape;115;p25"/>
          <p:cNvSpPr txBox="1">
            <a:spLocks noGrp="1"/>
          </p:cNvSpPr>
          <p:nvPr>
            <p:ph type="body" idx="1"/>
          </p:nvPr>
        </p:nvSpPr>
        <p:spPr>
          <a:xfrm>
            <a:off x="428625" y="1143000"/>
            <a:ext cx="8286900" cy="3714900"/>
          </a:xfrm>
          <a:prstGeom prst="rect">
            <a:avLst/>
          </a:prstGeom>
        </p:spPr>
        <p:txBody>
          <a:bodyPr spcFirstLastPara="1" wrap="square" lIns="0" tIns="0" rIns="0" bIns="0" anchor="ctr" anchorCtr="0">
            <a:noAutofit/>
          </a:bodyPr>
          <a:lstStyle>
            <a:lvl1pPr marL="457200" lvl="0" indent="-323850" rtl="0">
              <a:spcBef>
                <a:spcPts val="0"/>
              </a:spcBef>
              <a:spcAft>
                <a:spcPts val="0"/>
              </a:spcAft>
              <a:buClr>
                <a:schemeClr val="lt2"/>
              </a:buClr>
              <a:buSzPts val="1500"/>
              <a:buChar char="•"/>
              <a:defRPr>
                <a:solidFill>
                  <a:schemeClr val="lt2"/>
                </a:solidFill>
              </a:defRPr>
            </a:lvl1pPr>
            <a:lvl2pPr marL="914400" lvl="1" indent="-323850" rtl="0">
              <a:spcBef>
                <a:spcPts val="0"/>
              </a:spcBef>
              <a:spcAft>
                <a:spcPts val="0"/>
              </a:spcAft>
              <a:buClr>
                <a:schemeClr val="lt2"/>
              </a:buClr>
              <a:buSzPts val="1500"/>
              <a:buChar char="•"/>
              <a:defRPr>
                <a:solidFill>
                  <a:schemeClr val="lt2"/>
                </a:solidFill>
              </a:defRPr>
            </a:lvl2pPr>
            <a:lvl3pPr marL="1371600" lvl="2" indent="-323850" rtl="0">
              <a:spcBef>
                <a:spcPts val="0"/>
              </a:spcBef>
              <a:spcAft>
                <a:spcPts val="0"/>
              </a:spcAft>
              <a:buClr>
                <a:schemeClr val="lt2"/>
              </a:buClr>
              <a:buSzPts val="1500"/>
              <a:buChar char="•"/>
              <a:defRPr>
                <a:solidFill>
                  <a:schemeClr val="lt2"/>
                </a:solidFill>
              </a:defRPr>
            </a:lvl3pPr>
            <a:lvl4pPr marL="1828800" lvl="3" indent="-323850" rtl="0">
              <a:spcBef>
                <a:spcPts val="0"/>
              </a:spcBef>
              <a:spcAft>
                <a:spcPts val="0"/>
              </a:spcAft>
              <a:buClr>
                <a:schemeClr val="lt2"/>
              </a:buClr>
              <a:buSzPts val="1500"/>
              <a:buChar char="•"/>
              <a:defRPr>
                <a:solidFill>
                  <a:schemeClr val="lt2"/>
                </a:solidFill>
              </a:defRPr>
            </a:lvl4pPr>
            <a:lvl5pPr marL="2286000" lvl="4" indent="-323850" rtl="0">
              <a:spcBef>
                <a:spcPts val="0"/>
              </a:spcBef>
              <a:spcAft>
                <a:spcPts val="0"/>
              </a:spcAft>
              <a:buClr>
                <a:schemeClr val="lt2"/>
              </a:buClr>
              <a:buSzPts val="1500"/>
              <a:buChar char="•"/>
              <a:defRPr>
                <a:solidFill>
                  <a:schemeClr val="lt2"/>
                </a:solidFill>
              </a:defRPr>
            </a:lvl5pPr>
            <a:lvl6pPr marL="2743200" lvl="5" indent="-323850" rtl="0">
              <a:spcBef>
                <a:spcPts val="0"/>
              </a:spcBef>
              <a:spcAft>
                <a:spcPts val="0"/>
              </a:spcAft>
              <a:buClr>
                <a:schemeClr val="lt2"/>
              </a:buClr>
              <a:buSzPts val="1500"/>
              <a:buChar char="•"/>
              <a:defRPr>
                <a:solidFill>
                  <a:schemeClr val="lt2"/>
                </a:solidFill>
              </a:defRPr>
            </a:lvl6pPr>
            <a:lvl7pPr marL="3200400" lvl="6" indent="-323850" rtl="0">
              <a:spcBef>
                <a:spcPts val="0"/>
              </a:spcBef>
              <a:spcAft>
                <a:spcPts val="0"/>
              </a:spcAft>
              <a:buClr>
                <a:schemeClr val="lt2"/>
              </a:buClr>
              <a:buSzPts val="1500"/>
              <a:buChar char="•"/>
              <a:defRPr>
                <a:solidFill>
                  <a:schemeClr val="lt2"/>
                </a:solidFill>
              </a:defRPr>
            </a:lvl7pPr>
            <a:lvl8pPr marL="3657600" lvl="7" indent="-323850" rtl="0">
              <a:spcBef>
                <a:spcPts val="0"/>
              </a:spcBef>
              <a:spcAft>
                <a:spcPts val="0"/>
              </a:spcAft>
              <a:buClr>
                <a:schemeClr val="lt2"/>
              </a:buClr>
              <a:buSzPts val="1500"/>
              <a:buChar char="•"/>
              <a:defRPr>
                <a:solidFill>
                  <a:schemeClr val="lt2"/>
                </a:solidFill>
              </a:defRPr>
            </a:lvl8pPr>
            <a:lvl9pPr marL="4114800" lvl="8" indent="-323850" rtl="0">
              <a:spcBef>
                <a:spcPts val="0"/>
              </a:spcBef>
              <a:spcAft>
                <a:spcPts val="0"/>
              </a:spcAft>
              <a:buClr>
                <a:schemeClr val="lt2"/>
              </a:buClr>
              <a:buSzPts val="1500"/>
              <a:buChar char="•"/>
              <a:defRPr>
                <a:solidFill>
                  <a:schemeClr val="lt2"/>
                </a:solidFill>
              </a:defRPr>
            </a:lvl9pPr>
          </a:lstStyle>
          <a:p>
            <a:endParaRPr/>
          </a:p>
        </p:txBody>
      </p:sp>
      <p:pic>
        <p:nvPicPr>
          <p:cNvPr id="116" name="Google Shape;116;p25"/>
          <p:cNvPicPr preferRelativeResize="0"/>
          <p:nvPr/>
        </p:nvPicPr>
        <p:blipFill rotWithShape="1">
          <a:blip r:embed="rId2">
            <a:alphaModFix/>
          </a:blip>
          <a:srcRect l="7389" t="21859" r="7380" b="22405"/>
          <a:stretch/>
        </p:blipFill>
        <p:spPr>
          <a:xfrm>
            <a:off x="7592950" y="308171"/>
            <a:ext cx="1371884" cy="315084"/>
          </a:xfrm>
          <a:prstGeom prst="rect">
            <a:avLst/>
          </a:prstGeom>
          <a:noFill/>
          <a:ln>
            <a:noFill/>
          </a:ln>
        </p:spPr>
      </p:pic>
      <p:sp>
        <p:nvSpPr>
          <p:cNvPr id="117" name="Google Shape;117;p25"/>
          <p:cNvSpPr/>
          <p:nvPr/>
        </p:nvSpPr>
        <p:spPr>
          <a:xfrm>
            <a:off x="7940963" y="239650"/>
            <a:ext cx="1168800" cy="442200"/>
          </a:xfrm>
          <a:prstGeom prst="rect">
            <a:avLst/>
          </a:prstGeom>
          <a:solidFill>
            <a:srgbClr val="0A0A0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DM Sans"/>
              <a:ea typeface="DM Sans"/>
              <a:cs typeface="DM Sans"/>
              <a:sym typeface="DM Sans"/>
            </a:endParaRPr>
          </a:p>
        </p:txBody>
      </p:sp>
      <p:sp>
        <p:nvSpPr>
          <p:cNvPr id="118" name="Google Shape;118;p25"/>
          <p:cNvSpPr txBox="1"/>
          <p:nvPr/>
        </p:nvSpPr>
        <p:spPr>
          <a:xfrm>
            <a:off x="-987325" y="4893850"/>
            <a:ext cx="8928300" cy="291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solidFill>
                  <a:srgbClr val="EEFF41"/>
                </a:solidFill>
                <a:latin typeface="Silkscreen"/>
                <a:ea typeface="Silkscreen"/>
                <a:cs typeface="Silkscreen"/>
                <a:sym typeface="Silkscreen"/>
              </a:rPr>
              <a:t>Rendering Engine architecture conference 2024</a:t>
            </a:r>
            <a:endParaRPr sz="1000">
              <a:solidFill>
                <a:srgbClr val="EEFF41"/>
              </a:solidFill>
              <a:latin typeface="Silkscreen"/>
              <a:ea typeface="Silkscreen"/>
              <a:cs typeface="Silkscreen"/>
              <a:sym typeface="Silkscreen"/>
            </a:endParaRPr>
          </a:p>
        </p:txBody>
      </p:sp>
      <p:pic>
        <p:nvPicPr>
          <p:cNvPr id="119" name="Google Shape;119;p25"/>
          <p:cNvPicPr preferRelativeResize="0"/>
          <p:nvPr/>
        </p:nvPicPr>
        <p:blipFill>
          <a:blip r:embed="rId3">
            <a:alphaModFix/>
          </a:blip>
          <a:stretch>
            <a:fillRect/>
          </a:stretch>
        </p:blipFill>
        <p:spPr>
          <a:xfrm>
            <a:off x="8051650" y="269880"/>
            <a:ext cx="379379" cy="381740"/>
          </a:xfrm>
          <a:prstGeom prst="rect">
            <a:avLst/>
          </a:prstGeom>
          <a:noFill/>
          <a:ln>
            <a:noFill/>
          </a:ln>
        </p:spPr>
      </p:pic>
      <p:pic>
        <p:nvPicPr>
          <p:cNvPr id="120" name="Google Shape;120;p25"/>
          <p:cNvPicPr preferRelativeResize="0"/>
          <p:nvPr/>
        </p:nvPicPr>
        <p:blipFill>
          <a:blip r:embed="rId4">
            <a:alphaModFix/>
          </a:blip>
          <a:stretch>
            <a:fillRect/>
          </a:stretch>
        </p:blipFill>
        <p:spPr>
          <a:xfrm>
            <a:off x="8501697" y="260650"/>
            <a:ext cx="406877" cy="400200"/>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Content With Image Dark">
  <p:cSld name="CUSTOM_1_1">
    <p:bg>
      <p:bgPr>
        <a:solidFill>
          <a:srgbClr val="0A0A0A"/>
        </a:solidFill>
        <a:effectLst/>
      </p:bgPr>
    </p:bg>
    <p:spTree>
      <p:nvGrpSpPr>
        <p:cNvPr id="1" name="Shape 121"/>
        <p:cNvGrpSpPr/>
        <p:nvPr/>
      </p:nvGrpSpPr>
      <p:grpSpPr>
        <a:xfrm>
          <a:off x="0" y="0"/>
          <a:ext cx="0" cy="0"/>
          <a:chOff x="0" y="0"/>
          <a:chExt cx="0" cy="0"/>
        </a:xfrm>
      </p:grpSpPr>
      <p:sp>
        <p:nvSpPr>
          <p:cNvPr id="122" name="Google Shape;122;p26"/>
          <p:cNvSpPr txBox="1">
            <a:spLocks noGrp="1"/>
          </p:cNvSpPr>
          <p:nvPr>
            <p:ph type="title"/>
          </p:nvPr>
        </p:nvSpPr>
        <p:spPr>
          <a:xfrm>
            <a:off x="428550" y="428550"/>
            <a:ext cx="8286900" cy="285900"/>
          </a:xfrm>
          <a:prstGeom prst="rect">
            <a:avLst/>
          </a:prstGeom>
        </p:spPr>
        <p:txBody>
          <a:bodyPr spcFirstLastPara="1" wrap="square" lIns="0" tIns="0" rIns="0" bIns="0" anchor="ctr" anchorCtr="0">
            <a:noAutofit/>
          </a:bodyPr>
          <a:lstStyle>
            <a:lvl1pPr lvl="0" rtl="0">
              <a:spcBef>
                <a:spcPts val="0"/>
              </a:spcBef>
              <a:spcAft>
                <a:spcPts val="0"/>
              </a:spcAft>
              <a:buNone/>
              <a:defRPr>
                <a:solidFill>
                  <a:schemeClr val="lt2"/>
                </a:solidFill>
              </a:defRPr>
            </a:lvl1pPr>
            <a:lvl2pPr lvl="1" rtl="0">
              <a:spcBef>
                <a:spcPts val="0"/>
              </a:spcBef>
              <a:spcAft>
                <a:spcPts val="0"/>
              </a:spcAft>
              <a:buNone/>
              <a:defRPr>
                <a:solidFill>
                  <a:schemeClr val="lt1"/>
                </a:solidFill>
              </a:defRPr>
            </a:lvl2pPr>
            <a:lvl3pPr lvl="2" rtl="0">
              <a:spcBef>
                <a:spcPts val="0"/>
              </a:spcBef>
              <a:spcAft>
                <a:spcPts val="0"/>
              </a:spcAft>
              <a:buNone/>
              <a:defRPr>
                <a:solidFill>
                  <a:schemeClr val="lt1"/>
                </a:solidFill>
              </a:defRPr>
            </a:lvl3pPr>
            <a:lvl4pPr lvl="3" rtl="0">
              <a:spcBef>
                <a:spcPts val="0"/>
              </a:spcBef>
              <a:spcAft>
                <a:spcPts val="0"/>
              </a:spcAft>
              <a:buNone/>
              <a:defRPr>
                <a:solidFill>
                  <a:schemeClr val="lt1"/>
                </a:solidFill>
              </a:defRPr>
            </a:lvl4pPr>
            <a:lvl5pPr lvl="4" rtl="0">
              <a:spcBef>
                <a:spcPts val="0"/>
              </a:spcBef>
              <a:spcAft>
                <a:spcPts val="0"/>
              </a:spcAft>
              <a:buNone/>
              <a:defRPr>
                <a:solidFill>
                  <a:schemeClr val="lt1"/>
                </a:solidFill>
              </a:defRPr>
            </a:lvl5pPr>
            <a:lvl6pPr lvl="5" rtl="0">
              <a:spcBef>
                <a:spcPts val="0"/>
              </a:spcBef>
              <a:spcAft>
                <a:spcPts val="0"/>
              </a:spcAft>
              <a:buNone/>
              <a:defRPr>
                <a:solidFill>
                  <a:schemeClr val="lt1"/>
                </a:solidFill>
              </a:defRPr>
            </a:lvl6pPr>
            <a:lvl7pPr lvl="6" rtl="0">
              <a:spcBef>
                <a:spcPts val="0"/>
              </a:spcBef>
              <a:spcAft>
                <a:spcPts val="0"/>
              </a:spcAft>
              <a:buNone/>
              <a:defRPr>
                <a:solidFill>
                  <a:schemeClr val="lt1"/>
                </a:solidFill>
              </a:defRPr>
            </a:lvl7pPr>
            <a:lvl8pPr lvl="7" rtl="0">
              <a:spcBef>
                <a:spcPts val="0"/>
              </a:spcBef>
              <a:spcAft>
                <a:spcPts val="0"/>
              </a:spcAft>
              <a:buNone/>
              <a:defRPr>
                <a:solidFill>
                  <a:schemeClr val="lt1"/>
                </a:solidFill>
              </a:defRPr>
            </a:lvl8pPr>
            <a:lvl9pPr lvl="8" rtl="0">
              <a:spcBef>
                <a:spcPts val="0"/>
              </a:spcBef>
              <a:spcAft>
                <a:spcPts val="0"/>
              </a:spcAft>
              <a:buNone/>
              <a:defRPr>
                <a:solidFill>
                  <a:schemeClr val="lt1"/>
                </a:solidFill>
              </a:defRPr>
            </a:lvl9pPr>
          </a:lstStyle>
          <a:p>
            <a:endParaRPr/>
          </a:p>
        </p:txBody>
      </p:sp>
      <p:sp>
        <p:nvSpPr>
          <p:cNvPr id="123" name="Google Shape;123;p26"/>
          <p:cNvSpPr txBox="1">
            <a:spLocks noGrp="1"/>
          </p:cNvSpPr>
          <p:nvPr>
            <p:ph type="body" idx="1"/>
          </p:nvPr>
        </p:nvSpPr>
        <p:spPr>
          <a:xfrm>
            <a:off x="428625" y="1143000"/>
            <a:ext cx="4143300" cy="3714900"/>
          </a:xfrm>
          <a:prstGeom prst="rect">
            <a:avLst/>
          </a:prstGeom>
        </p:spPr>
        <p:txBody>
          <a:bodyPr spcFirstLastPara="1" wrap="square" lIns="0" tIns="0" rIns="285750" bIns="0" anchor="ctr" anchorCtr="0">
            <a:noAutofit/>
          </a:bodyPr>
          <a:lstStyle>
            <a:lvl1pPr marL="457200" lvl="0" indent="-323850" rtl="0">
              <a:spcBef>
                <a:spcPts val="0"/>
              </a:spcBef>
              <a:spcAft>
                <a:spcPts val="0"/>
              </a:spcAft>
              <a:buClr>
                <a:schemeClr val="lt2"/>
              </a:buClr>
              <a:buSzPts val="1500"/>
              <a:buChar char="•"/>
              <a:defRPr>
                <a:solidFill>
                  <a:schemeClr val="lt2"/>
                </a:solidFill>
              </a:defRPr>
            </a:lvl1pPr>
            <a:lvl2pPr marL="914400" lvl="1" indent="-323850" rtl="0">
              <a:spcBef>
                <a:spcPts val="0"/>
              </a:spcBef>
              <a:spcAft>
                <a:spcPts val="0"/>
              </a:spcAft>
              <a:buClr>
                <a:schemeClr val="lt2"/>
              </a:buClr>
              <a:buSzPts val="1500"/>
              <a:buChar char="•"/>
              <a:defRPr>
                <a:solidFill>
                  <a:schemeClr val="lt2"/>
                </a:solidFill>
              </a:defRPr>
            </a:lvl2pPr>
            <a:lvl3pPr marL="1371600" lvl="2" indent="-323850" rtl="0">
              <a:spcBef>
                <a:spcPts val="0"/>
              </a:spcBef>
              <a:spcAft>
                <a:spcPts val="0"/>
              </a:spcAft>
              <a:buClr>
                <a:schemeClr val="lt2"/>
              </a:buClr>
              <a:buSzPts val="1500"/>
              <a:buChar char="•"/>
              <a:defRPr>
                <a:solidFill>
                  <a:schemeClr val="lt2"/>
                </a:solidFill>
              </a:defRPr>
            </a:lvl3pPr>
            <a:lvl4pPr marL="1828800" lvl="3" indent="-323850" rtl="0">
              <a:spcBef>
                <a:spcPts val="0"/>
              </a:spcBef>
              <a:spcAft>
                <a:spcPts val="0"/>
              </a:spcAft>
              <a:buClr>
                <a:schemeClr val="lt2"/>
              </a:buClr>
              <a:buSzPts val="1500"/>
              <a:buChar char="•"/>
              <a:defRPr>
                <a:solidFill>
                  <a:schemeClr val="lt2"/>
                </a:solidFill>
              </a:defRPr>
            </a:lvl4pPr>
            <a:lvl5pPr marL="2286000" lvl="4" indent="-323850" rtl="0">
              <a:spcBef>
                <a:spcPts val="0"/>
              </a:spcBef>
              <a:spcAft>
                <a:spcPts val="0"/>
              </a:spcAft>
              <a:buClr>
                <a:schemeClr val="lt2"/>
              </a:buClr>
              <a:buSzPts val="1500"/>
              <a:buChar char="•"/>
              <a:defRPr>
                <a:solidFill>
                  <a:schemeClr val="lt2"/>
                </a:solidFill>
              </a:defRPr>
            </a:lvl5pPr>
            <a:lvl6pPr marL="2743200" lvl="5" indent="-323850" rtl="0">
              <a:spcBef>
                <a:spcPts val="0"/>
              </a:spcBef>
              <a:spcAft>
                <a:spcPts val="0"/>
              </a:spcAft>
              <a:buClr>
                <a:schemeClr val="lt2"/>
              </a:buClr>
              <a:buSzPts val="1500"/>
              <a:buChar char="•"/>
              <a:defRPr>
                <a:solidFill>
                  <a:schemeClr val="lt2"/>
                </a:solidFill>
              </a:defRPr>
            </a:lvl6pPr>
            <a:lvl7pPr marL="3200400" lvl="6" indent="-323850" rtl="0">
              <a:spcBef>
                <a:spcPts val="0"/>
              </a:spcBef>
              <a:spcAft>
                <a:spcPts val="0"/>
              </a:spcAft>
              <a:buClr>
                <a:schemeClr val="lt2"/>
              </a:buClr>
              <a:buSzPts val="1500"/>
              <a:buChar char="•"/>
              <a:defRPr>
                <a:solidFill>
                  <a:schemeClr val="lt2"/>
                </a:solidFill>
              </a:defRPr>
            </a:lvl7pPr>
            <a:lvl8pPr marL="3657600" lvl="7" indent="-323850" rtl="0">
              <a:spcBef>
                <a:spcPts val="0"/>
              </a:spcBef>
              <a:spcAft>
                <a:spcPts val="0"/>
              </a:spcAft>
              <a:buClr>
                <a:schemeClr val="lt2"/>
              </a:buClr>
              <a:buSzPts val="1500"/>
              <a:buChar char="•"/>
              <a:defRPr>
                <a:solidFill>
                  <a:schemeClr val="lt2"/>
                </a:solidFill>
              </a:defRPr>
            </a:lvl8pPr>
            <a:lvl9pPr marL="4114800" lvl="8" indent="-323850" rtl="0">
              <a:spcBef>
                <a:spcPts val="0"/>
              </a:spcBef>
              <a:spcAft>
                <a:spcPts val="0"/>
              </a:spcAft>
              <a:buClr>
                <a:schemeClr val="lt2"/>
              </a:buClr>
              <a:buSzPts val="1500"/>
              <a:buChar char="•"/>
              <a:defRPr>
                <a:solidFill>
                  <a:schemeClr val="lt2"/>
                </a:solidFill>
              </a:defRPr>
            </a:lvl9pPr>
          </a:lstStyle>
          <a:p>
            <a:endParaRPr/>
          </a:p>
        </p:txBody>
      </p:sp>
      <p:pic>
        <p:nvPicPr>
          <p:cNvPr id="124" name="Google Shape;124;p26"/>
          <p:cNvPicPr preferRelativeResize="0"/>
          <p:nvPr/>
        </p:nvPicPr>
        <p:blipFill rotWithShape="1">
          <a:blip r:embed="rId2">
            <a:alphaModFix/>
          </a:blip>
          <a:srcRect l="7389" t="21859" r="7380" b="22405"/>
          <a:stretch/>
        </p:blipFill>
        <p:spPr>
          <a:xfrm>
            <a:off x="7592950" y="308171"/>
            <a:ext cx="1371884" cy="315084"/>
          </a:xfrm>
          <a:prstGeom prst="rect">
            <a:avLst/>
          </a:prstGeom>
          <a:noFill/>
          <a:ln>
            <a:noFill/>
          </a:ln>
        </p:spPr>
      </p:pic>
      <p:sp>
        <p:nvSpPr>
          <p:cNvPr id="125" name="Google Shape;125;p26"/>
          <p:cNvSpPr/>
          <p:nvPr/>
        </p:nvSpPr>
        <p:spPr>
          <a:xfrm>
            <a:off x="7940963" y="239650"/>
            <a:ext cx="1168800" cy="442200"/>
          </a:xfrm>
          <a:prstGeom prst="rect">
            <a:avLst/>
          </a:prstGeom>
          <a:solidFill>
            <a:srgbClr val="0A0A0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DM Sans"/>
              <a:ea typeface="DM Sans"/>
              <a:cs typeface="DM Sans"/>
              <a:sym typeface="DM Sans"/>
            </a:endParaRPr>
          </a:p>
        </p:txBody>
      </p:sp>
      <p:pic>
        <p:nvPicPr>
          <p:cNvPr id="126" name="Google Shape;126;p26"/>
          <p:cNvPicPr preferRelativeResize="0"/>
          <p:nvPr/>
        </p:nvPicPr>
        <p:blipFill>
          <a:blip r:embed="rId3">
            <a:alphaModFix/>
          </a:blip>
          <a:stretch>
            <a:fillRect/>
          </a:stretch>
        </p:blipFill>
        <p:spPr>
          <a:xfrm>
            <a:off x="8051650" y="269880"/>
            <a:ext cx="379379" cy="381740"/>
          </a:xfrm>
          <a:prstGeom prst="rect">
            <a:avLst/>
          </a:prstGeom>
          <a:noFill/>
          <a:ln>
            <a:noFill/>
          </a:ln>
        </p:spPr>
      </p:pic>
      <p:pic>
        <p:nvPicPr>
          <p:cNvPr id="127" name="Google Shape;127;p26"/>
          <p:cNvPicPr preferRelativeResize="0"/>
          <p:nvPr/>
        </p:nvPicPr>
        <p:blipFill>
          <a:blip r:embed="rId4">
            <a:alphaModFix/>
          </a:blip>
          <a:stretch>
            <a:fillRect/>
          </a:stretch>
        </p:blipFill>
        <p:spPr>
          <a:xfrm>
            <a:off x="8501697" y="260650"/>
            <a:ext cx="406877" cy="400200"/>
          </a:xfrm>
          <a:prstGeom prst="rect">
            <a:avLst/>
          </a:prstGeom>
          <a:noFill/>
          <a:ln>
            <a:noFill/>
          </a:ln>
        </p:spPr>
      </p:pic>
      <p:sp>
        <p:nvSpPr>
          <p:cNvPr id="128" name="Google Shape;128;p26"/>
          <p:cNvSpPr txBox="1"/>
          <p:nvPr/>
        </p:nvSpPr>
        <p:spPr>
          <a:xfrm>
            <a:off x="-987325" y="4893850"/>
            <a:ext cx="8928300" cy="291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solidFill>
                  <a:srgbClr val="EEFF41"/>
                </a:solidFill>
                <a:latin typeface="Silkscreen"/>
                <a:ea typeface="Silkscreen"/>
                <a:cs typeface="Silkscreen"/>
                <a:sym typeface="Silkscreen"/>
              </a:rPr>
              <a:t>Rendering Engine architecture conference 2024</a:t>
            </a:r>
            <a:endParaRPr sz="1000">
              <a:solidFill>
                <a:srgbClr val="EEFF41"/>
              </a:solidFill>
              <a:latin typeface="Silkscreen"/>
              <a:ea typeface="Silkscreen"/>
              <a:cs typeface="Silkscreen"/>
              <a:sym typeface="Silkscreen"/>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Only Dark">
  <p:cSld name="CUSTOM_4_2_1">
    <p:bg>
      <p:bgPr>
        <a:solidFill>
          <a:srgbClr val="0A0A0A"/>
        </a:solidFill>
        <a:effectLst/>
      </p:bgPr>
    </p:bg>
    <p:spTree>
      <p:nvGrpSpPr>
        <p:cNvPr id="1" name="Shape 129"/>
        <p:cNvGrpSpPr/>
        <p:nvPr/>
      </p:nvGrpSpPr>
      <p:grpSpPr>
        <a:xfrm>
          <a:off x="0" y="0"/>
          <a:ext cx="0" cy="0"/>
          <a:chOff x="0" y="0"/>
          <a:chExt cx="0" cy="0"/>
        </a:xfrm>
      </p:grpSpPr>
      <p:sp>
        <p:nvSpPr>
          <p:cNvPr id="130" name="Google Shape;130;p27"/>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lvl1pPr lvl="0" rtl="0">
              <a:spcBef>
                <a:spcPts val="0"/>
              </a:spcBef>
              <a:spcAft>
                <a:spcPts val="0"/>
              </a:spcAft>
              <a:buNone/>
              <a:defRPr>
                <a:solidFill>
                  <a:schemeClr val="lt2"/>
                </a:solidFill>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pic>
        <p:nvPicPr>
          <p:cNvPr id="131" name="Google Shape;131;p27"/>
          <p:cNvPicPr preferRelativeResize="0"/>
          <p:nvPr/>
        </p:nvPicPr>
        <p:blipFill rotWithShape="1">
          <a:blip r:embed="rId2">
            <a:alphaModFix/>
          </a:blip>
          <a:srcRect l="7389" t="21859" r="7380" b="22405"/>
          <a:stretch/>
        </p:blipFill>
        <p:spPr>
          <a:xfrm>
            <a:off x="7592950" y="308171"/>
            <a:ext cx="1371884" cy="315084"/>
          </a:xfrm>
          <a:prstGeom prst="rect">
            <a:avLst/>
          </a:prstGeom>
          <a:noFill/>
          <a:ln>
            <a:noFill/>
          </a:ln>
        </p:spPr>
      </p:pic>
      <p:sp>
        <p:nvSpPr>
          <p:cNvPr id="132" name="Google Shape;132;p27"/>
          <p:cNvSpPr/>
          <p:nvPr/>
        </p:nvSpPr>
        <p:spPr>
          <a:xfrm>
            <a:off x="7940963" y="239650"/>
            <a:ext cx="1168800" cy="442200"/>
          </a:xfrm>
          <a:prstGeom prst="rect">
            <a:avLst/>
          </a:prstGeom>
          <a:solidFill>
            <a:srgbClr val="0A0A0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DM Sans"/>
              <a:ea typeface="DM Sans"/>
              <a:cs typeface="DM Sans"/>
              <a:sym typeface="DM Sans"/>
            </a:endParaRPr>
          </a:p>
        </p:txBody>
      </p:sp>
      <p:pic>
        <p:nvPicPr>
          <p:cNvPr id="133" name="Google Shape;133;p27"/>
          <p:cNvPicPr preferRelativeResize="0"/>
          <p:nvPr/>
        </p:nvPicPr>
        <p:blipFill>
          <a:blip r:embed="rId3">
            <a:alphaModFix/>
          </a:blip>
          <a:stretch>
            <a:fillRect/>
          </a:stretch>
        </p:blipFill>
        <p:spPr>
          <a:xfrm>
            <a:off x="8051650" y="269880"/>
            <a:ext cx="379379" cy="381740"/>
          </a:xfrm>
          <a:prstGeom prst="rect">
            <a:avLst/>
          </a:prstGeom>
          <a:noFill/>
          <a:ln>
            <a:noFill/>
          </a:ln>
        </p:spPr>
      </p:pic>
      <p:pic>
        <p:nvPicPr>
          <p:cNvPr id="134" name="Google Shape;134;p27"/>
          <p:cNvPicPr preferRelativeResize="0"/>
          <p:nvPr/>
        </p:nvPicPr>
        <p:blipFill>
          <a:blip r:embed="rId4">
            <a:alphaModFix/>
          </a:blip>
          <a:stretch>
            <a:fillRect/>
          </a:stretch>
        </p:blipFill>
        <p:spPr>
          <a:xfrm>
            <a:off x="8501697" y="260650"/>
            <a:ext cx="406877" cy="400200"/>
          </a:xfrm>
          <a:prstGeom prst="rect">
            <a:avLst/>
          </a:prstGeom>
          <a:noFill/>
          <a:ln>
            <a:noFill/>
          </a:ln>
        </p:spPr>
      </p:pic>
      <p:sp>
        <p:nvSpPr>
          <p:cNvPr id="135" name="Google Shape;135;p27"/>
          <p:cNvSpPr txBox="1"/>
          <p:nvPr/>
        </p:nvSpPr>
        <p:spPr>
          <a:xfrm>
            <a:off x="-987325" y="4893850"/>
            <a:ext cx="8928300" cy="291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solidFill>
                  <a:srgbClr val="EEFF41"/>
                </a:solidFill>
                <a:latin typeface="Silkscreen"/>
                <a:ea typeface="Silkscreen"/>
                <a:cs typeface="Silkscreen"/>
                <a:sym typeface="Silkscreen"/>
              </a:rPr>
              <a:t>Rendering Engine architecture conference 2024</a:t>
            </a:r>
            <a:endParaRPr sz="1000">
              <a:solidFill>
                <a:srgbClr val="EEFF41"/>
              </a:solidFill>
              <a:latin typeface="Silkscreen"/>
              <a:ea typeface="Silkscreen"/>
              <a:cs typeface="Silkscreen"/>
              <a:sym typeface="Silkscreen"/>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lank Dark">
  <p:cSld name="CUSTOM_4_1_1">
    <p:bg>
      <p:bgPr>
        <a:solidFill>
          <a:srgbClr val="000000"/>
        </a:solidFill>
        <a:effectLst/>
      </p:bgPr>
    </p:bg>
    <p:spTree>
      <p:nvGrpSpPr>
        <p:cNvPr id="1" name="Shape 136"/>
        <p:cNvGrpSpPr/>
        <p:nvPr/>
      </p:nvGrpSpPr>
      <p:grpSpPr>
        <a:xfrm>
          <a:off x="0" y="0"/>
          <a:ext cx="0" cy="0"/>
          <a:chOff x="0" y="0"/>
          <a:chExt cx="0" cy="0"/>
        </a:xfrm>
      </p:grpSpPr>
      <p:pic>
        <p:nvPicPr>
          <p:cNvPr id="137" name="Google Shape;137;p28"/>
          <p:cNvPicPr preferRelativeResize="0"/>
          <p:nvPr/>
        </p:nvPicPr>
        <p:blipFill rotWithShape="1">
          <a:blip r:embed="rId2">
            <a:alphaModFix/>
          </a:blip>
          <a:srcRect l="7389" t="21859" r="7380" b="22405"/>
          <a:stretch/>
        </p:blipFill>
        <p:spPr>
          <a:xfrm>
            <a:off x="7592950" y="308171"/>
            <a:ext cx="1371884" cy="315084"/>
          </a:xfrm>
          <a:prstGeom prst="rect">
            <a:avLst/>
          </a:prstGeom>
          <a:noFill/>
          <a:ln>
            <a:noFill/>
          </a:ln>
        </p:spPr>
      </p:pic>
      <p:sp>
        <p:nvSpPr>
          <p:cNvPr id="138" name="Google Shape;138;p28"/>
          <p:cNvSpPr/>
          <p:nvPr/>
        </p:nvSpPr>
        <p:spPr>
          <a:xfrm>
            <a:off x="7940963" y="239650"/>
            <a:ext cx="1168800" cy="442200"/>
          </a:xfrm>
          <a:prstGeom prst="rect">
            <a:avLst/>
          </a:prstGeom>
          <a:solidFill>
            <a:srgbClr val="0A0A0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DM Sans"/>
              <a:ea typeface="DM Sans"/>
              <a:cs typeface="DM Sans"/>
              <a:sym typeface="DM Sans"/>
            </a:endParaRPr>
          </a:p>
        </p:txBody>
      </p:sp>
      <p:pic>
        <p:nvPicPr>
          <p:cNvPr id="139" name="Google Shape;139;p28"/>
          <p:cNvPicPr preferRelativeResize="0"/>
          <p:nvPr/>
        </p:nvPicPr>
        <p:blipFill>
          <a:blip r:embed="rId3">
            <a:alphaModFix/>
          </a:blip>
          <a:stretch>
            <a:fillRect/>
          </a:stretch>
        </p:blipFill>
        <p:spPr>
          <a:xfrm>
            <a:off x="8051650" y="269880"/>
            <a:ext cx="379379" cy="381740"/>
          </a:xfrm>
          <a:prstGeom prst="rect">
            <a:avLst/>
          </a:prstGeom>
          <a:noFill/>
          <a:ln>
            <a:noFill/>
          </a:ln>
        </p:spPr>
      </p:pic>
      <p:pic>
        <p:nvPicPr>
          <p:cNvPr id="140" name="Google Shape;140;p28"/>
          <p:cNvPicPr preferRelativeResize="0"/>
          <p:nvPr/>
        </p:nvPicPr>
        <p:blipFill>
          <a:blip r:embed="rId4">
            <a:alphaModFix/>
          </a:blip>
          <a:stretch>
            <a:fillRect/>
          </a:stretch>
        </p:blipFill>
        <p:spPr>
          <a:xfrm>
            <a:off x="8501697" y="260650"/>
            <a:ext cx="406877" cy="400200"/>
          </a:xfrm>
          <a:prstGeom prst="rect">
            <a:avLst/>
          </a:prstGeom>
          <a:noFill/>
          <a:ln>
            <a:noFill/>
          </a:ln>
        </p:spPr>
      </p:pic>
      <p:sp>
        <p:nvSpPr>
          <p:cNvPr id="141" name="Google Shape;141;p28"/>
          <p:cNvSpPr txBox="1"/>
          <p:nvPr/>
        </p:nvSpPr>
        <p:spPr>
          <a:xfrm>
            <a:off x="-987325" y="4893850"/>
            <a:ext cx="8928300" cy="291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solidFill>
                  <a:srgbClr val="EEFF41"/>
                </a:solidFill>
                <a:latin typeface="Silkscreen"/>
                <a:ea typeface="Silkscreen"/>
                <a:cs typeface="Silkscreen"/>
                <a:sym typeface="Silkscreen"/>
              </a:rPr>
              <a:t>Rendering Engine architecture conference 2024</a:t>
            </a:r>
            <a:endParaRPr sz="1000">
              <a:solidFill>
                <a:srgbClr val="EEFF41"/>
              </a:solidFill>
              <a:latin typeface="Silkscreen"/>
              <a:ea typeface="Silkscreen"/>
              <a:cs typeface="Silkscreen"/>
              <a:sym typeface="Silkscreen"/>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3F3F3"/>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body" idx="1"/>
          </p:nvPr>
        </p:nvSpPr>
        <p:spPr>
          <a:xfrm>
            <a:off x="428625" y="1143000"/>
            <a:ext cx="8286900" cy="3714900"/>
          </a:xfrm>
          <a:prstGeom prst="rect">
            <a:avLst/>
          </a:prstGeom>
          <a:noFill/>
          <a:ln>
            <a:noFill/>
          </a:ln>
        </p:spPr>
        <p:txBody>
          <a:bodyPr spcFirstLastPara="1" wrap="square" lIns="0" tIns="0" rIns="0" bIns="0" anchor="t" anchorCtr="0">
            <a:noAutofit/>
          </a:bodyPr>
          <a:lstStyle>
            <a:lvl1pPr marL="457200" marR="0" lvl="0" indent="-323850" algn="l" rtl="0">
              <a:lnSpc>
                <a:spcPct val="115000"/>
              </a:lnSpc>
              <a:spcBef>
                <a:spcPts val="0"/>
              </a:spcBef>
              <a:spcAft>
                <a:spcPts val="0"/>
              </a:spcAft>
              <a:buClr>
                <a:schemeClr val="dk1"/>
              </a:buClr>
              <a:buSzPts val="1500"/>
              <a:buFont typeface="DM Sans"/>
              <a:buChar char="•"/>
              <a:defRPr sz="1500" i="0" u="none" strike="noStrike" cap="none">
                <a:solidFill>
                  <a:schemeClr val="dk1"/>
                </a:solidFill>
                <a:latin typeface="DM Sans"/>
                <a:ea typeface="DM Sans"/>
                <a:cs typeface="DM Sans"/>
                <a:sym typeface="DM Sans"/>
              </a:defRPr>
            </a:lvl1pPr>
            <a:lvl2pPr marL="914400" marR="0" lvl="1" indent="-323850" algn="l" rtl="0">
              <a:lnSpc>
                <a:spcPct val="115000"/>
              </a:lnSpc>
              <a:spcBef>
                <a:spcPts val="0"/>
              </a:spcBef>
              <a:spcAft>
                <a:spcPts val="0"/>
              </a:spcAft>
              <a:buClr>
                <a:schemeClr val="dk1"/>
              </a:buClr>
              <a:buSzPts val="1500"/>
              <a:buFont typeface="DM Sans"/>
              <a:buChar char="•"/>
              <a:defRPr sz="1500" i="0" u="none" strike="noStrike" cap="none">
                <a:solidFill>
                  <a:schemeClr val="dk1"/>
                </a:solidFill>
                <a:latin typeface="DM Sans"/>
                <a:ea typeface="DM Sans"/>
                <a:cs typeface="DM Sans"/>
                <a:sym typeface="DM Sans"/>
              </a:defRPr>
            </a:lvl2pPr>
            <a:lvl3pPr marL="1371600" marR="0" lvl="2" indent="-323850" algn="l" rtl="0">
              <a:lnSpc>
                <a:spcPct val="115000"/>
              </a:lnSpc>
              <a:spcBef>
                <a:spcPts val="0"/>
              </a:spcBef>
              <a:spcAft>
                <a:spcPts val="0"/>
              </a:spcAft>
              <a:buClr>
                <a:schemeClr val="dk1"/>
              </a:buClr>
              <a:buSzPts val="1500"/>
              <a:buFont typeface="DM Sans"/>
              <a:buChar char="•"/>
              <a:defRPr sz="1500" i="0" u="none" strike="noStrike" cap="none">
                <a:solidFill>
                  <a:schemeClr val="dk1"/>
                </a:solidFill>
                <a:latin typeface="DM Sans"/>
                <a:ea typeface="DM Sans"/>
                <a:cs typeface="DM Sans"/>
                <a:sym typeface="DM Sans"/>
              </a:defRPr>
            </a:lvl3pPr>
            <a:lvl4pPr marL="1828800" marR="0" lvl="3" indent="-323850" algn="l" rtl="0">
              <a:lnSpc>
                <a:spcPct val="115000"/>
              </a:lnSpc>
              <a:spcBef>
                <a:spcPts val="0"/>
              </a:spcBef>
              <a:spcAft>
                <a:spcPts val="0"/>
              </a:spcAft>
              <a:buClr>
                <a:schemeClr val="dk1"/>
              </a:buClr>
              <a:buSzPts val="1500"/>
              <a:buFont typeface="DM Sans"/>
              <a:buChar char="•"/>
              <a:defRPr sz="1500" i="0" u="none" strike="noStrike" cap="none">
                <a:solidFill>
                  <a:schemeClr val="dk1"/>
                </a:solidFill>
                <a:latin typeface="DM Sans"/>
                <a:ea typeface="DM Sans"/>
                <a:cs typeface="DM Sans"/>
                <a:sym typeface="DM Sans"/>
              </a:defRPr>
            </a:lvl4pPr>
            <a:lvl5pPr marL="2286000" marR="0" lvl="4" indent="-323850" algn="l" rtl="0">
              <a:lnSpc>
                <a:spcPct val="115000"/>
              </a:lnSpc>
              <a:spcBef>
                <a:spcPts val="0"/>
              </a:spcBef>
              <a:spcAft>
                <a:spcPts val="0"/>
              </a:spcAft>
              <a:buClr>
                <a:schemeClr val="dk1"/>
              </a:buClr>
              <a:buSzPts val="1500"/>
              <a:buFont typeface="DM Sans"/>
              <a:buChar char="•"/>
              <a:defRPr sz="1500" i="0" u="none" strike="noStrike" cap="none">
                <a:solidFill>
                  <a:schemeClr val="dk1"/>
                </a:solidFill>
                <a:latin typeface="DM Sans"/>
                <a:ea typeface="DM Sans"/>
                <a:cs typeface="DM Sans"/>
                <a:sym typeface="DM Sans"/>
              </a:defRPr>
            </a:lvl5pPr>
            <a:lvl6pPr marL="2743200" marR="0" lvl="5" indent="-323850" algn="l" rtl="0">
              <a:lnSpc>
                <a:spcPct val="115000"/>
              </a:lnSpc>
              <a:spcBef>
                <a:spcPts val="0"/>
              </a:spcBef>
              <a:spcAft>
                <a:spcPts val="0"/>
              </a:spcAft>
              <a:buClr>
                <a:schemeClr val="dk1"/>
              </a:buClr>
              <a:buSzPts val="1500"/>
              <a:buFont typeface="DM Sans"/>
              <a:buChar char="•"/>
              <a:defRPr sz="1500" i="0" u="none" strike="noStrike" cap="none">
                <a:solidFill>
                  <a:schemeClr val="dk1"/>
                </a:solidFill>
                <a:latin typeface="DM Sans"/>
                <a:ea typeface="DM Sans"/>
                <a:cs typeface="DM Sans"/>
                <a:sym typeface="DM Sans"/>
              </a:defRPr>
            </a:lvl6pPr>
            <a:lvl7pPr marL="3200400" marR="0" lvl="6" indent="-323850" algn="l" rtl="0">
              <a:lnSpc>
                <a:spcPct val="115000"/>
              </a:lnSpc>
              <a:spcBef>
                <a:spcPts val="0"/>
              </a:spcBef>
              <a:spcAft>
                <a:spcPts val="0"/>
              </a:spcAft>
              <a:buClr>
                <a:schemeClr val="dk1"/>
              </a:buClr>
              <a:buSzPts val="1500"/>
              <a:buFont typeface="DM Sans"/>
              <a:buChar char="•"/>
              <a:defRPr sz="1500" i="0" u="none" strike="noStrike" cap="none">
                <a:solidFill>
                  <a:schemeClr val="dk1"/>
                </a:solidFill>
                <a:latin typeface="DM Sans"/>
                <a:ea typeface="DM Sans"/>
                <a:cs typeface="DM Sans"/>
                <a:sym typeface="DM Sans"/>
              </a:defRPr>
            </a:lvl7pPr>
            <a:lvl8pPr marL="3657600" marR="0" lvl="7" indent="-323850" algn="l" rtl="0">
              <a:lnSpc>
                <a:spcPct val="115000"/>
              </a:lnSpc>
              <a:spcBef>
                <a:spcPts val="0"/>
              </a:spcBef>
              <a:spcAft>
                <a:spcPts val="0"/>
              </a:spcAft>
              <a:buClr>
                <a:schemeClr val="dk1"/>
              </a:buClr>
              <a:buSzPts val="1500"/>
              <a:buFont typeface="DM Sans"/>
              <a:buChar char="•"/>
              <a:defRPr sz="1500" i="0" u="none" strike="noStrike" cap="none">
                <a:solidFill>
                  <a:schemeClr val="dk1"/>
                </a:solidFill>
                <a:latin typeface="DM Sans"/>
                <a:ea typeface="DM Sans"/>
                <a:cs typeface="DM Sans"/>
                <a:sym typeface="DM Sans"/>
              </a:defRPr>
            </a:lvl8pPr>
            <a:lvl9pPr marL="4114800" marR="0" lvl="8" indent="-323850" algn="l" rtl="0">
              <a:lnSpc>
                <a:spcPct val="115000"/>
              </a:lnSpc>
              <a:spcBef>
                <a:spcPts val="0"/>
              </a:spcBef>
              <a:spcAft>
                <a:spcPts val="0"/>
              </a:spcAft>
              <a:buClr>
                <a:schemeClr val="dk1"/>
              </a:buClr>
              <a:buSzPts val="1500"/>
              <a:buFont typeface="DM Sans"/>
              <a:buChar char="•"/>
              <a:defRPr sz="1500" i="0" u="none" strike="noStrike" cap="none">
                <a:solidFill>
                  <a:schemeClr val="dk1"/>
                </a:solidFill>
                <a:latin typeface="DM Sans"/>
                <a:ea typeface="DM Sans"/>
                <a:cs typeface="DM Sans"/>
                <a:sym typeface="DM Sans"/>
              </a:defRPr>
            </a:lvl9pPr>
          </a:lstStyle>
          <a:p>
            <a:endParaRPr/>
          </a:p>
        </p:txBody>
      </p:sp>
      <p:sp>
        <p:nvSpPr>
          <p:cNvPr id="52" name="Google Shape;52;p13"/>
          <p:cNvSpPr txBox="1">
            <a:spLocks noGrp="1"/>
          </p:cNvSpPr>
          <p:nvPr>
            <p:ph type="title"/>
          </p:nvPr>
        </p:nvSpPr>
        <p:spPr>
          <a:xfrm>
            <a:off x="428625" y="571500"/>
            <a:ext cx="8286900" cy="285900"/>
          </a:xfrm>
          <a:prstGeom prst="rect">
            <a:avLst/>
          </a:prstGeom>
          <a:noFill/>
          <a:ln>
            <a:noFill/>
          </a:ln>
        </p:spPr>
        <p:txBody>
          <a:bodyPr spcFirstLastPara="1" wrap="square" lIns="0" tIns="0" rIns="0" bIns="0" anchor="ctr" anchorCtr="0">
            <a:noAutofit/>
          </a:bodyPr>
          <a:lstStyle>
            <a:lvl1pPr marR="0" lvl="0" rtl="0">
              <a:lnSpc>
                <a:spcPct val="115000"/>
              </a:lnSpc>
              <a:spcBef>
                <a:spcPts val="0"/>
              </a:spcBef>
              <a:spcAft>
                <a:spcPts val="0"/>
              </a:spcAft>
              <a:buClr>
                <a:schemeClr val="dk1"/>
              </a:buClr>
              <a:buSzPts val="2000"/>
              <a:buFont typeface="DM Sans"/>
              <a:buNone/>
              <a:defRPr sz="2000" b="1" i="0" u="none" strike="noStrike" cap="none">
                <a:solidFill>
                  <a:schemeClr val="dk1"/>
                </a:solidFill>
                <a:latin typeface="DM Sans"/>
                <a:ea typeface="DM Sans"/>
                <a:cs typeface="DM Sans"/>
                <a:sym typeface="DM Sans"/>
              </a:defRPr>
            </a:lvl1pPr>
            <a:lvl2pPr lvl="1" rtl="0">
              <a:lnSpc>
                <a:spcPct val="115000"/>
              </a:lnSpc>
              <a:spcBef>
                <a:spcPts val="0"/>
              </a:spcBef>
              <a:spcAft>
                <a:spcPts val="0"/>
              </a:spcAft>
              <a:buClr>
                <a:schemeClr val="dk1"/>
              </a:buClr>
              <a:buSzPts val="2100"/>
              <a:buFont typeface="Avenir"/>
              <a:buNone/>
              <a:defRPr sz="2100">
                <a:solidFill>
                  <a:schemeClr val="dk1"/>
                </a:solidFill>
                <a:latin typeface="Avenir"/>
                <a:ea typeface="Avenir"/>
                <a:cs typeface="Avenir"/>
                <a:sym typeface="Avenir"/>
              </a:defRPr>
            </a:lvl2pPr>
            <a:lvl3pPr lvl="2" rtl="0">
              <a:lnSpc>
                <a:spcPct val="115000"/>
              </a:lnSpc>
              <a:spcBef>
                <a:spcPts val="0"/>
              </a:spcBef>
              <a:spcAft>
                <a:spcPts val="0"/>
              </a:spcAft>
              <a:buClr>
                <a:schemeClr val="dk1"/>
              </a:buClr>
              <a:buSzPts val="2100"/>
              <a:buFont typeface="Avenir"/>
              <a:buNone/>
              <a:defRPr sz="2100">
                <a:solidFill>
                  <a:schemeClr val="dk1"/>
                </a:solidFill>
                <a:latin typeface="Avenir"/>
                <a:ea typeface="Avenir"/>
                <a:cs typeface="Avenir"/>
                <a:sym typeface="Avenir"/>
              </a:defRPr>
            </a:lvl3pPr>
            <a:lvl4pPr lvl="3" rtl="0">
              <a:lnSpc>
                <a:spcPct val="115000"/>
              </a:lnSpc>
              <a:spcBef>
                <a:spcPts val="0"/>
              </a:spcBef>
              <a:spcAft>
                <a:spcPts val="0"/>
              </a:spcAft>
              <a:buClr>
                <a:schemeClr val="dk1"/>
              </a:buClr>
              <a:buSzPts val="2100"/>
              <a:buFont typeface="Avenir"/>
              <a:buNone/>
              <a:defRPr sz="2100">
                <a:solidFill>
                  <a:schemeClr val="dk1"/>
                </a:solidFill>
                <a:latin typeface="Avenir"/>
                <a:ea typeface="Avenir"/>
                <a:cs typeface="Avenir"/>
                <a:sym typeface="Avenir"/>
              </a:defRPr>
            </a:lvl4pPr>
            <a:lvl5pPr lvl="4" rtl="0">
              <a:lnSpc>
                <a:spcPct val="115000"/>
              </a:lnSpc>
              <a:spcBef>
                <a:spcPts val="0"/>
              </a:spcBef>
              <a:spcAft>
                <a:spcPts val="0"/>
              </a:spcAft>
              <a:buClr>
                <a:schemeClr val="dk1"/>
              </a:buClr>
              <a:buSzPts val="2100"/>
              <a:buFont typeface="Avenir"/>
              <a:buNone/>
              <a:defRPr sz="2100">
                <a:solidFill>
                  <a:schemeClr val="dk1"/>
                </a:solidFill>
                <a:latin typeface="Avenir"/>
                <a:ea typeface="Avenir"/>
                <a:cs typeface="Avenir"/>
                <a:sym typeface="Avenir"/>
              </a:defRPr>
            </a:lvl5pPr>
            <a:lvl6pPr lvl="5" rtl="0">
              <a:lnSpc>
                <a:spcPct val="115000"/>
              </a:lnSpc>
              <a:spcBef>
                <a:spcPts val="0"/>
              </a:spcBef>
              <a:spcAft>
                <a:spcPts val="0"/>
              </a:spcAft>
              <a:buClr>
                <a:schemeClr val="dk1"/>
              </a:buClr>
              <a:buSzPts val="2100"/>
              <a:buFont typeface="Avenir"/>
              <a:buNone/>
              <a:defRPr sz="2100">
                <a:solidFill>
                  <a:schemeClr val="dk1"/>
                </a:solidFill>
                <a:latin typeface="Avenir"/>
                <a:ea typeface="Avenir"/>
                <a:cs typeface="Avenir"/>
                <a:sym typeface="Avenir"/>
              </a:defRPr>
            </a:lvl6pPr>
            <a:lvl7pPr lvl="6" rtl="0">
              <a:lnSpc>
                <a:spcPct val="115000"/>
              </a:lnSpc>
              <a:spcBef>
                <a:spcPts val="0"/>
              </a:spcBef>
              <a:spcAft>
                <a:spcPts val="0"/>
              </a:spcAft>
              <a:buClr>
                <a:schemeClr val="dk1"/>
              </a:buClr>
              <a:buSzPts val="2100"/>
              <a:buFont typeface="Avenir"/>
              <a:buNone/>
              <a:defRPr sz="2100">
                <a:solidFill>
                  <a:schemeClr val="dk1"/>
                </a:solidFill>
                <a:latin typeface="Avenir"/>
                <a:ea typeface="Avenir"/>
                <a:cs typeface="Avenir"/>
                <a:sym typeface="Avenir"/>
              </a:defRPr>
            </a:lvl7pPr>
            <a:lvl8pPr lvl="7" rtl="0">
              <a:lnSpc>
                <a:spcPct val="115000"/>
              </a:lnSpc>
              <a:spcBef>
                <a:spcPts val="0"/>
              </a:spcBef>
              <a:spcAft>
                <a:spcPts val="0"/>
              </a:spcAft>
              <a:buClr>
                <a:schemeClr val="dk1"/>
              </a:buClr>
              <a:buSzPts val="2100"/>
              <a:buFont typeface="Avenir"/>
              <a:buNone/>
              <a:defRPr sz="2100">
                <a:solidFill>
                  <a:schemeClr val="dk1"/>
                </a:solidFill>
                <a:latin typeface="Avenir"/>
                <a:ea typeface="Avenir"/>
                <a:cs typeface="Avenir"/>
                <a:sym typeface="Avenir"/>
              </a:defRPr>
            </a:lvl8pPr>
            <a:lvl9pPr lvl="8" rtl="0">
              <a:lnSpc>
                <a:spcPct val="115000"/>
              </a:lnSpc>
              <a:spcBef>
                <a:spcPts val="0"/>
              </a:spcBef>
              <a:spcAft>
                <a:spcPts val="0"/>
              </a:spcAft>
              <a:buClr>
                <a:schemeClr val="dk1"/>
              </a:buClr>
              <a:buSzPts val="2100"/>
              <a:buFont typeface="Avenir"/>
              <a:buNone/>
              <a:defRPr sz="2100">
                <a:solidFill>
                  <a:schemeClr val="dk1"/>
                </a:solidFill>
                <a:latin typeface="Avenir"/>
                <a:ea typeface="Avenir"/>
                <a:cs typeface="Avenir"/>
                <a:sym typeface="Avenir"/>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70">
          <p15:clr>
            <a:srgbClr val="FF0000"/>
          </p15:clr>
        </p15:guide>
        <p15:guide id="2" orient="horz" pos="180">
          <p15:clr>
            <a:srgbClr val="FF0000"/>
          </p15:clr>
        </p15:guide>
        <p15:guide id="3" orient="horz" pos="360">
          <p15:clr>
            <a:srgbClr val="FF0000"/>
          </p15:clr>
        </p15:guide>
        <p15:guide id="4" orient="horz" pos="540">
          <p15:clr>
            <a:srgbClr val="FF0000"/>
          </p15:clr>
        </p15:guide>
        <p15:guide id="5" orient="horz" pos="720">
          <p15:clr>
            <a:srgbClr val="FF0000"/>
          </p15:clr>
        </p15:guide>
        <p15:guide id="6" orient="horz" pos="1800">
          <p15:clr>
            <a:srgbClr val="FF0000"/>
          </p15:clr>
        </p15:guide>
        <p15:guide id="7" pos="5490">
          <p15:clr>
            <a:srgbClr val="FF0000"/>
          </p15:clr>
        </p15:guide>
        <p15:guide id="8" orient="horz" pos="3060">
          <p15:clr>
            <a:srgbClr val="FF000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4.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24.xml"/><Relationship Id="rId5" Type="http://schemas.openxmlformats.org/officeDocument/2006/relationships/image" Target="../media/image33.png"/><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hyperlink" Target="https://github.com/NVlabs/flip" TargetMode="External"/><Relationship Id="rId2" Type="http://schemas.openxmlformats.org/officeDocument/2006/relationships/notesSlide" Target="../notesSlides/notesSlide26.xml"/><Relationship Id="rId1" Type="http://schemas.openxmlformats.org/officeDocument/2006/relationships/slideLayout" Target="../slideLayouts/slideLayout23.xml"/><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27.xm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3" Type="http://schemas.openxmlformats.org/officeDocument/2006/relationships/hyperlink" Target="https://www.shadertoy.com/view/dtlyD8" TargetMode="External"/><Relationship Id="rId2" Type="http://schemas.openxmlformats.org/officeDocument/2006/relationships/notesSlide" Target="../notesSlides/notesSlide30.xml"/><Relationship Id="rId1" Type="http://schemas.openxmlformats.org/officeDocument/2006/relationships/slideLayout" Target="../slideLayouts/slideLayout24.xml"/><Relationship Id="rId5" Type="http://schemas.openxmlformats.org/officeDocument/2006/relationships/image" Target="../media/image39.png"/><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24.xml"/><Relationship Id="rId5" Type="http://schemas.openxmlformats.org/officeDocument/2006/relationships/image" Target="../media/image33.png"/><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8.xml"/><Relationship Id="rId1" Type="http://schemas.openxmlformats.org/officeDocument/2006/relationships/slideLayout" Target="../slideLayouts/slideLayout23.xml"/><Relationship Id="rId4" Type="http://schemas.openxmlformats.org/officeDocument/2006/relationships/image" Target="../media/image43.png"/></Relationships>
</file>

<file path=ppt/slides/_rels/slide3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9.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5.png"/><Relationship Id="rId4"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2.xml"/><Relationship Id="rId1" Type="http://schemas.openxmlformats.org/officeDocument/2006/relationships/slideLayout" Target="../slideLayouts/slideLayout24.xml"/><Relationship Id="rId4" Type="http://schemas.openxmlformats.org/officeDocument/2006/relationships/image" Target="../media/image47.png"/></Relationships>
</file>

<file path=ppt/slides/_rels/slide4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3.xml"/><Relationship Id="rId1" Type="http://schemas.openxmlformats.org/officeDocument/2006/relationships/slideLayout" Target="../slideLayouts/slideLayout23.xml"/><Relationship Id="rId4" Type="http://schemas.openxmlformats.org/officeDocument/2006/relationships/image" Target="../media/image49.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3.xml"/></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6.xml"/><Relationship Id="rId1" Type="http://schemas.openxmlformats.org/officeDocument/2006/relationships/slideLayout" Target="../slideLayouts/slideLayout23.xml"/></Relationships>
</file>

<file path=ppt/slides/_rels/slide4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7.xml"/><Relationship Id="rId1" Type="http://schemas.openxmlformats.org/officeDocument/2006/relationships/slideLayout" Target="../slideLayouts/slideLayout23.xml"/><Relationship Id="rId4" Type="http://schemas.openxmlformats.org/officeDocument/2006/relationships/image" Target="../media/image51.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52.png"/><Relationship Id="rId4"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3.xml"/><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hyperlink" Target="https://bartwronski.com/2019/08/14/how-not-to-test-graphics-algorithms/" TargetMode="External"/><Relationship Id="rId2" Type="http://schemas.openxmlformats.org/officeDocument/2006/relationships/notesSlide" Target="../notesSlides/notesSlide6.xml"/><Relationship Id="rId1" Type="http://schemas.openxmlformats.org/officeDocument/2006/relationships/slideLayout" Target="../slideLayouts/slideLayout23.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hyperlink" Target="https://schedule.gdconf.com/session/automated-testing-of-shader-code/899160" TargetMode="External"/><Relationship Id="rId2" Type="http://schemas.openxmlformats.org/officeDocument/2006/relationships/notesSlide" Target="../notesSlides/notesSlide7.xml"/><Relationship Id="rId1" Type="http://schemas.openxmlformats.org/officeDocument/2006/relationships/slideLayout" Target="../slideLayouts/slideLayout23.xm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29"/>
          <p:cNvSpPr txBox="1">
            <a:spLocks noGrp="1"/>
          </p:cNvSpPr>
          <p:nvPr>
            <p:ph type="title"/>
          </p:nvPr>
        </p:nvSpPr>
        <p:spPr>
          <a:xfrm>
            <a:off x="428550" y="2785250"/>
            <a:ext cx="8286900" cy="5715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sz="3300">
                <a:solidFill>
                  <a:srgbClr val="FFFFFF"/>
                </a:solidFill>
              </a:rPr>
              <a:t>Testing Rendering Code at Frostbite</a:t>
            </a:r>
            <a:endParaRPr sz="3300">
              <a:solidFill>
                <a:srgbClr val="FFFFFF"/>
              </a:solidFill>
            </a:endParaRPr>
          </a:p>
        </p:txBody>
      </p:sp>
      <p:sp>
        <p:nvSpPr>
          <p:cNvPr id="147" name="Google Shape;147;p29"/>
          <p:cNvSpPr txBox="1">
            <a:spLocks noGrp="1"/>
          </p:cNvSpPr>
          <p:nvPr>
            <p:ph type="subTitle" idx="1"/>
          </p:nvPr>
        </p:nvSpPr>
        <p:spPr>
          <a:xfrm>
            <a:off x="458600" y="3386800"/>
            <a:ext cx="8286900" cy="4002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Jon Valdés</a:t>
            </a:r>
            <a:endParaRPr/>
          </a:p>
        </p:txBody>
      </p:sp>
      <p:grpSp>
        <p:nvGrpSpPr>
          <p:cNvPr id="148" name="Google Shape;148;p29"/>
          <p:cNvGrpSpPr/>
          <p:nvPr/>
        </p:nvGrpSpPr>
        <p:grpSpPr>
          <a:xfrm>
            <a:off x="-219485" y="707087"/>
            <a:ext cx="8910814" cy="1520377"/>
            <a:chOff x="116590" y="857262"/>
            <a:chExt cx="8910814" cy="1520377"/>
          </a:xfrm>
        </p:grpSpPr>
        <p:sp>
          <p:nvSpPr>
            <p:cNvPr id="149" name="Google Shape;149;p29"/>
            <p:cNvSpPr txBox="1"/>
            <p:nvPr/>
          </p:nvSpPr>
          <p:spPr>
            <a:xfrm>
              <a:off x="116590" y="871126"/>
              <a:ext cx="3552300" cy="10269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2600">
                  <a:solidFill>
                    <a:srgbClr val="FF0000"/>
                  </a:solidFill>
                  <a:latin typeface="Silkscreen"/>
                  <a:ea typeface="Silkscreen"/>
                  <a:cs typeface="Silkscreen"/>
                  <a:sym typeface="Silkscreen"/>
                </a:rPr>
                <a:t>Rendering Engine Architecture Conference</a:t>
              </a:r>
              <a:endParaRPr sz="2600">
                <a:solidFill>
                  <a:srgbClr val="FF0000"/>
                </a:solidFill>
                <a:latin typeface="Silkscreen"/>
                <a:ea typeface="Silkscreen"/>
                <a:cs typeface="Silkscreen"/>
                <a:sym typeface="Silkscreen"/>
              </a:endParaRPr>
            </a:p>
          </p:txBody>
        </p:sp>
        <p:sp>
          <p:nvSpPr>
            <p:cNvPr id="150" name="Google Shape;150;p29"/>
            <p:cNvSpPr txBox="1"/>
            <p:nvPr/>
          </p:nvSpPr>
          <p:spPr>
            <a:xfrm>
              <a:off x="116590" y="857262"/>
              <a:ext cx="3552300" cy="10269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2600">
                  <a:solidFill>
                    <a:srgbClr val="EEFF41"/>
                  </a:solidFill>
                  <a:latin typeface="Silkscreen"/>
                  <a:ea typeface="Silkscreen"/>
                  <a:cs typeface="Silkscreen"/>
                  <a:sym typeface="Silkscreen"/>
                </a:rPr>
                <a:t>Rendering Engine Architecture Conference</a:t>
              </a:r>
              <a:endParaRPr sz="2600">
                <a:solidFill>
                  <a:srgbClr val="EEFF41"/>
                </a:solidFill>
                <a:latin typeface="Silkscreen"/>
                <a:ea typeface="Silkscreen"/>
                <a:cs typeface="Silkscreen"/>
                <a:sym typeface="Silkscreen"/>
              </a:endParaRPr>
            </a:p>
          </p:txBody>
        </p:sp>
        <p:sp>
          <p:nvSpPr>
            <p:cNvPr id="151" name="Google Shape;151;p29"/>
            <p:cNvSpPr/>
            <p:nvPr/>
          </p:nvSpPr>
          <p:spPr>
            <a:xfrm rot="5400000">
              <a:off x="8118744" y="2011188"/>
              <a:ext cx="217800" cy="515100"/>
            </a:xfrm>
            <a:prstGeom prst="rect">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29"/>
            <p:cNvSpPr/>
            <p:nvPr/>
          </p:nvSpPr>
          <p:spPr>
            <a:xfrm rot="5400000">
              <a:off x="8118744" y="1009556"/>
              <a:ext cx="217800" cy="515100"/>
            </a:xfrm>
            <a:prstGeom prst="rect">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29"/>
            <p:cNvSpPr/>
            <p:nvPr/>
          </p:nvSpPr>
          <p:spPr>
            <a:xfrm rot="5400000">
              <a:off x="6743589" y="1378440"/>
              <a:ext cx="217800" cy="776400"/>
            </a:xfrm>
            <a:prstGeom prst="rect">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29"/>
            <p:cNvSpPr/>
            <p:nvPr/>
          </p:nvSpPr>
          <p:spPr>
            <a:xfrm rot="5400000">
              <a:off x="5495781" y="1879256"/>
              <a:ext cx="217800" cy="776400"/>
            </a:xfrm>
            <a:prstGeom prst="rect">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29"/>
            <p:cNvSpPr/>
            <p:nvPr/>
          </p:nvSpPr>
          <p:spPr>
            <a:xfrm rot="5400000">
              <a:off x="5364239" y="1510372"/>
              <a:ext cx="217800" cy="515100"/>
            </a:xfrm>
            <a:prstGeom prst="rect">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29"/>
            <p:cNvSpPr/>
            <p:nvPr/>
          </p:nvSpPr>
          <p:spPr>
            <a:xfrm rot="5400000">
              <a:off x="5495781" y="877624"/>
              <a:ext cx="217800" cy="776400"/>
            </a:xfrm>
            <a:prstGeom prst="rect">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29"/>
            <p:cNvSpPr/>
            <p:nvPr/>
          </p:nvSpPr>
          <p:spPr>
            <a:xfrm rot="5400000">
              <a:off x="4112191" y="1009556"/>
              <a:ext cx="217800" cy="515100"/>
            </a:xfrm>
            <a:prstGeom prst="rect">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29"/>
            <p:cNvSpPr/>
            <p:nvPr/>
          </p:nvSpPr>
          <p:spPr>
            <a:xfrm>
              <a:off x="3942569" y="1167485"/>
              <a:ext cx="217800" cy="1026900"/>
            </a:xfrm>
            <a:prstGeom prst="rect">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29"/>
            <p:cNvSpPr/>
            <p:nvPr/>
          </p:nvSpPr>
          <p:spPr>
            <a:xfrm>
              <a:off x="5194617" y="1167485"/>
              <a:ext cx="217800" cy="1026900"/>
            </a:xfrm>
            <a:prstGeom prst="rect">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29"/>
            <p:cNvSpPr/>
            <p:nvPr/>
          </p:nvSpPr>
          <p:spPr>
            <a:xfrm>
              <a:off x="6446665" y="1417893"/>
              <a:ext cx="217800" cy="776400"/>
            </a:xfrm>
            <a:prstGeom prst="rect">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29"/>
            <p:cNvSpPr/>
            <p:nvPr/>
          </p:nvSpPr>
          <p:spPr>
            <a:xfrm>
              <a:off x="7197894" y="1417893"/>
              <a:ext cx="217800" cy="776400"/>
            </a:xfrm>
            <a:prstGeom prst="rect">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29"/>
            <p:cNvSpPr/>
            <p:nvPr/>
          </p:nvSpPr>
          <p:spPr>
            <a:xfrm>
              <a:off x="7698713" y="1417893"/>
              <a:ext cx="217800" cy="515100"/>
            </a:xfrm>
            <a:prstGeom prst="rect">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29"/>
            <p:cNvSpPr/>
            <p:nvPr/>
          </p:nvSpPr>
          <p:spPr>
            <a:xfrm>
              <a:off x="4443389" y="1668301"/>
              <a:ext cx="217800" cy="515100"/>
            </a:xfrm>
            <a:prstGeom prst="rect">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29"/>
            <p:cNvSpPr/>
            <p:nvPr/>
          </p:nvSpPr>
          <p:spPr>
            <a:xfrm>
              <a:off x="3942571" y="1078391"/>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29"/>
            <p:cNvSpPr/>
            <p:nvPr/>
          </p:nvSpPr>
          <p:spPr>
            <a:xfrm>
              <a:off x="3942571" y="2080022"/>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29"/>
            <p:cNvSpPr/>
            <p:nvPr/>
          </p:nvSpPr>
          <p:spPr>
            <a:xfrm>
              <a:off x="4192980" y="1078391"/>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29"/>
            <p:cNvSpPr/>
            <p:nvPr/>
          </p:nvSpPr>
          <p:spPr>
            <a:xfrm>
              <a:off x="4192980" y="1579207"/>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29"/>
            <p:cNvSpPr/>
            <p:nvPr/>
          </p:nvSpPr>
          <p:spPr>
            <a:xfrm>
              <a:off x="4443390" y="1078391"/>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29"/>
            <p:cNvSpPr/>
            <p:nvPr/>
          </p:nvSpPr>
          <p:spPr>
            <a:xfrm>
              <a:off x="4443390" y="1579207"/>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29"/>
            <p:cNvSpPr/>
            <p:nvPr/>
          </p:nvSpPr>
          <p:spPr>
            <a:xfrm>
              <a:off x="4443390" y="2080022"/>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29"/>
            <p:cNvSpPr/>
            <p:nvPr/>
          </p:nvSpPr>
          <p:spPr>
            <a:xfrm>
              <a:off x="4693800" y="1328799"/>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29"/>
            <p:cNvSpPr/>
            <p:nvPr/>
          </p:nvSpPr>
          <p:spPr>
            <a:xfrm>
              <a:off x="4693800" y="2080022"/>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29"/>
            <p:cNvSpPr/>
            <p:nvPr/>
          </p:nvSpPr>
          <p:spPr>
            <a:xfrm>
              <a:off x="5194619" y="1078391"/>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29"/>
            <p:cNvSpPr/>
            <p:nvPr/>
          </p:nvSpPr>
          <p:spPr>
            <a:xfrm>
              <a:off x="5194619" y="2080022"/>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29"/>
            <p:cNvSpPr/>
            <p:nvPr/>
          </p:nvSpPr>
          <p:spPr>
            <a:xfrm>
              <a:off x="5445028" y="1078391"/>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29"/>
            <p:cNvSpPr/>
            <p:nvPr/>
          </p:nvSpPr>
          <p:spPr>
            <a:xfrm>
              <a:off x="5445028" y="1579207"/>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29"/>
            <p:cNvSpPr/>
            <p:nvPr/>
          </p:nvSpPr>
          <p:spPr>
            <a:xfrm>
              <a:off x="5445028" y="2080022"/>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29"/>
            <p:cNvSpPr/>
            <p:nvPr/>
          </p:nvSpPr>
          <p:spPr>
            <a:xfrm>
              <a:off x="5695438" y="1078391"/>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9"/>
            <p:cNvSpPr/>
            <p:nvPr/>
          </p:nvSpPr>
          <p:spPr>
            <a:xfrm>
              <a:off x="5695438" y="1579207"/>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29"/>
            <p:cNvSpPr/>
            <p:nvPr/>
          </p:nvSpPr>
          <p:spPr>
            <a:xfrm>
              <a:off x="5695438" y="2080022"/>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29"/>
            <p:cNvSpPr/>
            <p:nvPr/>
          </p:nvSpPr>
          <p:spPr>
            <a:xfrm>
              <a:off x="5945848" y="1078391"/>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29"/>
            <p:cNvSpPr/>
            <p:nvPr/>
          </p:nvSpPr>
          <p:spPr>
            <a:xfrm>
              <a:off x="5945848" y="2080022"/>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29"/>
            <p:cNvSpPr/>
            <p:nvPr/>
          </p:nvSpPr>
          <p:spPr>
            <a:xfrm>
              <a:off x="6446667" y="1328799"/>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29"/>
            <p:cNvSpPr/>
            <p:nvPr/>
          </p:nvSpPr>
          <p:spPr>
            <a:xfrm>
              <a:off x="6446667" y="2080022"/>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29"/>
            <p:cNvSpPr/>
            <p:nvPr/>
          </p:nvSpPr>
          <p:spPr>
            <a:xfrm>
              <a:off x="6697076" y="1078391"/>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29"/>
            <p:cNvSpPr/>
            <p:nvPr/>
          </p:nvSpPr>
          <p:spPr>
            <a:xfrm>
              <a:off x="6697076" y="1579207"/>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29"/>
            <p:cNvSpPr/>
            <p:nvPr/>
          </p:nvSpPr>
          <p:spPr>
            <a:xfrm>
              <a:off x="6947486" y="1078391"/>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29"/>
            <p:cNvSpPr/>
            <p:nvPr/>
          </p:nvSpPr>
          <p:spPr>
            <a:xfrm>
              <a:off x="6947486" y="1579207"/>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29"/>
            <p:cNvSpPr/>
            <p:nvPr/>
          </p:nvSpPr>
          <p:spPr>
            <a:xfrm>
              <a:off x="7197895" y="1328799"/>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29"/>
            <p:cNvSpPr/>
            <p:nvPr/>
          </p:nvSpPr>
          <p:spPr>
            <a:xfrm>
              <a:off x="7197895" y="2080022"/>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29"/>
            <p:cNvSpPr/>
            <p:nvPr/>
          </p:nvSpPr>
          <p:spPr>
            <a:xfrm>
              <a:off x="7698715" y="1328799"/>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29"/>
            <p:cNvSpPr/>
            <p:nvPr/>
          </p:nvSpPr>
          <p:spPr>
            <a:xfrm>
              <a:off x="7698715" y="1829614"/>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29"/>
            <p:cNvSpPr/>
            <p:nvPr/>
          </p:nvSpPr>
          <p:spPr>
            <a:xfrm>
              <a:off x="7949124" y="1078391"/>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29"/>
            <p:cNvSpPr/>
            <p:nvPr/>
          </p:nvSpPr>
          <p:spPr>
            <a:xfrm>
              <a:off x="7949124" y="2080022"/>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29"/>
            <p:cNvSpPr/>
            <p:nvPr/>
          </p:nvSpPr>
          <p:spPr>
            <a:xfrm>
              <a:off x="8199534" y="1078391"/>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29"/>
            <p:cNvSpPr/>
            <p:nvPr/>
          </p:nvSpPr>
          <p:spPr>
            <a:xfrm>
              <a:off x="8199534" y="2080022"/>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29"/>
            <p:cNvSpPr/>
            <p:nvPr/>
          </p:nvSpPr>
          <p:spPr>
            <a:xfrm>
              <a:off x="8449943" y="1078391"/>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29"/>
            <p:cNvSpPr/>
            <p:nvPr/>
          </p:nvSpPr>
          <p:spPr>
            <a:xfrm>
              <a:off x="8449943" y="2080022"/>
              <a:ext cx="217800" cy="217800"/>
            </a:xfrm>
            <a:prstGeom prst="ellipse">
              <a:avLst/>
            </a:prstGeom>
            <a:solidFill>
              <a:srgbClr val="EEF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29"/>
            <p:cNvSpPr/>
            <p:nvPr/>
          </p:nvSpPr>
          <p:spPr>
            <a:xfrm rot="5400000">
              <a:off x="4112191" y="1510372"/>
              <a:ext cx="217800" cy="515100"/>
            </a:xfrm>
            <a:prstGeom prst="rect">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29"/>
            <p:cNvSpPr/>
            <p:nvPr/>
          </p:nvSpPr>
          <p:spPr>
            <a:xfrm>
              <a:off x="3866371" y="1157001"/>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29"/>
            <p:cNvSpPr/>
            <p:nvPr/>
          </p:nvSpPr>
          <p:spPr>
            <a:xfrm>
              <a:off x="3866371" y="1407409"/>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29"/>
            <p:cNvSpPr/>
            <p:nvPr/>
          </p:nvSpPr>
          <p:spPr>
            <a:xfrm>
              <a:off x="3866371" y="1657817"/>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29"/>
            <p:cNvSpPr/>
            <p:nvPr/>
          </p:nvSpPr>
          <p:spPr>
            <a:xfrm>
              <a:off x="3866371" y="1908225"/>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29"/>
            <p:cNvSpPr/>
            <p:nvPr/>
          </p:nvSpPr>
          <p:spPr>
            <a:xfrm>
              <a:off x="3866371" y="2158633"/>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29"/>
            <p:cNvSpPr/>
            <p:nvPr/>
          </p:nvSpPr>
          <p:spPr>
            <a:xfrm>
              <a:off x="4367190" y="1157001"/>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29"/>
            <p:cNvSpPr/>
            <p:nvPr/>
          </p:nvSpPr>
          <p:spPr>
            <a:xfrm>
              <a:off x="4367190" y="1657817"/>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29"/>
            <p:cNvSpPr/>
            <p:nvPr/>
          </p:nvSpPr>
          <p:spPr>
            <a:xfrm>
              <a:off x="4367190" y="1908225"/>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29"/>
            <p:cNvSpPr/>
            <p:nvPr/>
          </p:nvSpPr>
          <p:spPr>
            <a:xfrm>
              <a:off x="4367190" y="2158633"/>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29"/>
            <p:cNvSpPr/>
            <p:nvPr/>
          </p:nvSpPr>
          <p:spPr>
            <a:xfrm>
              <a:off x="4617600" y="1407409"/>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29"/>
            <p:cNvSpPr/>
            <p:nvPr/>
          </p:nvSpPr>
          <p:spPr>
            <a:xfrm>
              <a:off x="4617600" y="2158633"/>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29"/>
            <p:cNvSpPr/>
            <p:nvPr/>
          </p:nvSpPr>
          <p:spPr>
            <a:xfrm>
              <a:off x="5118419" y="1157001"/>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29"/>
            <p:cNvSpPr/>
            <p:nvPr/>
          </p:nvSpPr>
          <p:spPr>
            <a:xfrm>
              <a:off x="5118419" y="1407409"/>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29"/>
            <p:cNvSpPr/>
            <p:nvPr/>
          </p:nvSpPr>
          <p:spPr>
            <a:xfrm>
              <a:off x="5118419" y="1657817"/>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29"/>
            <p:cNvSpPr/>
            <p:nvPr/>
          </p:nvSpPr>
          <p:spPr>
            <a:xfrm>
              <a:off x="5118419" y="1908225"/>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29"/>
            <p:cNvSpPr/>
            <p:nvPr/>
          </p:nvSpPr>
          <p:spPr>
            <a:xfrm>
              <a:off x="5118419" y="2158633"/>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29"/>
            <p:cNvSpPr/>
            <p:nvPr/>
          </p:nvSpPr>
          <p:spPr>
            <a:xfrm>
              <a:off x="5619238" y="1657817"/>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29"/>
            <p:cNvSpPr/>
            <p:nvPr/>
          </p:nvSpPr>
          <p:spPr>
            <a:xfrm>
              <a:off x="5869648" y="1157001"/>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29"/>
            <p:cNvSpPr/>
            <p:nvPr/>
          </p:nvSpPr>
          <p:spPr>
            <a:xfrm>
              <a:off x="5869648" y="2158633"/>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29"/>
            <p:cNvSpPr/>
            <p:nvPr/>
          </p:nvSpPr>
          <p:spPr>
            <a:xfrm>
              <a:off x="6370467" y="1407409"/>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29"/>
            <p:cNvSpPr/>
            <p:nvPr/>
          </p:nvSpPr>
          <p:spPr>
            <a:xfrm>
              <a:off x="6370467" y="1657817"/>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29"/>
            <p:cNvSpPr/>
            <p:nvPr/>
          </p:nvSpPr>
          <p:spPr>
            <a:xfrm>
              <a:off x="6370467" y="1908225"/>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29"/>
            <p:cNvSpPr/>
            <p:nvPr/>
          </p:nvSpPr>
          <p:spPr>
            <a:xfrm>
              <a:off x="6370467" y="2158633"/>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29"/>
            <p:cNvSpPr/>
            <p:nvPr/>
          </p:nvSpPr>
          <p:spPr>
            <a:xfrm>
              <a:off x="6620876" y="1157001"/>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29"/>
            <p:cNvSpPr/>
            <p:nvPr/>
          </p:nvSpPr>
          <p:spPr>
            <a:xfrm>
              <a:off x="6871286" y="1157001"/>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29"/>
            <p:cNvSpPr/>
            <p:nvPr/>
          </p:nvSpPr>
          <p:spPr>
            <a:xfrm>
              <a:off x="7121695" y="1407409"/>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29"/>
            <p:cNvSpPr/>
            <p:nvPr/>
          </p:nvSpPr>
          <p:spPr>
            <a:xfrm>
              <a:off x="7121695" y="1657817"/>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29"/>
            <p:cNvSpPr/>
            <p:nvPr/>
          </p:nvSpPr>
          <p:spPr>
            <a:xfrm>
              <a:off x="7121695" y="1908225"/>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29"/>
            <p:cNvSpPr/>
            <p:nvPr/>
          </p:nvSpPr>
          <p:spPr>
            <a:xfrm>
              <a:off x="7121695" y="2158633"/>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29"/>
            <p:cNvSpPr/>
            <p:nvPr/>
          </p:nvSpPr>
          <p:spPr>
            <a:xfrm>
              <a:off x="7622515" y="1407409"/>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29"/>
            <p:cNvSpPr/>
            <p:nvPr/>
          </p:nvSpPr>
          <p:spPr>
            <a:xfrm>
              <a:off x="7622515" y="1657817"/>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29"/>
            <p:cNvSpPr/>
            <p:nvPr/>
          </p:nvSpPr>
          <p:spPr>
            <a:xfrm>
              <a:off x="7622515" y="1908225"/>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29"/>
            <p:cNvSpPr/>
            <p:nvPr/>
          </p:nvSpPr>
          <p:spPr>
            <a:xfrm>
              <a:off x="7872924" y="1157001"/>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29"/>
            <p:cNvSpPr/>
            <p:nvPr/>
          </p:nvSpPr>
          <p:spPr>
            <a:xfrm>
              <a:off x="7872924" y="2158633"/>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29"/>
            <p:cNvSpPr/>
            <p:nvPr/>
          </p:nvSpPr>
          <p:spPr>
            <a:xfrm>
              <a:off x="8373743" y="1157001"/>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29"/>
            <p:cNvSpPr/>
            <p:nvPr/>
          </p:nvSpPr>
          <p:spPr>
            <a:xfrm>
              <a:off x="8373743" y="2158633"/>
              <a:ext cx="217800" cy="2178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29"/>
            <p:cNvSpPr/>
            <p:nvPr/>
          </p:nvSpPr>
          <p:spPr>
            <a:xfrm rot="5400000">
              <a:off x="6742910" y="1133157"/>
              <a:ext cx="217800" cy="267900"/>
            </a:xfrm>
            <a:prstGeom prst="rect">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29"/>
            <p:cNvSpPr/>
            <p:nvPr/>
          </p:nvSpPr>
          <p:spPr>
            <a:xfrm rot="5400000">
              <a:off x="4489224" y="2134788"/>
              <a:ext cx="217800" cy="267900"/>
            </a:xfrm>
            <a:prstGeom prst="rect">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29"/>
            <p:cNvSpPr txBox="1"/>
            <p:nvPr/>
          </p:nvSpPr>
          <p:spPr>
            <a:xfrm>
              <a:off x="8005604" y="1469115"/>
              <a:ext cx="1021800" cy="57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300">
                  <a:solidFill>
                    <a:srgbClr val="EEFF41"/>
                  </a:solidFill>
                  <a:latin typeface="Press Start 2P"/>
                  <a:ea typeface="Press Start 2P"/>
                  <a:cs typeface="Press Start 2P"/>
                  <a:sym typeface="Press Start 2P"/>
                </a:rPr>
                <a:t>24</a:t>
              </a:r>
              <a:endParaRPr sz="3300">
                <a:solidFill>
                  <a:srgbClr val="EEFF41"/>
                </a:solidFill>
                <a:latin typeface="Press Start 2P"/>
                <a:ea typeface="Press Start 2P"/>
                <a:cs typeface="Press Start 2P"/>
                <a:sym typeface="Press Start 2P"/>
              </a:endParaRPr>
            </a:p>
          </p:txBody>
        </p:sp>
        <p:sp>
          <p:nvSpPr>
            <p:cNvPr id="239" name="Google Shape;239;p29"/>
            <p:cNvSpPr txBox="1"/>
            <p:nvPr/>
          </p:nvSpPr>
          <p:spPr>
            <a:xfrm>
              <a:off x="7977876" y="1441387"/>
              <a:ext cx="1021800" cy="57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300">
                  <a:solidFill>
                    <a:srgbClr val="FF0000"/>
                  </a:solidFill>
                  <a:latin typeface="Press Start 2P"/>
                  <a:ea typeface="Press Start 2P"/>
                  <a:cs typeface="Press Start 2P"/>
                  <a:sym typeface="Press Start 2P"/>
                </a:rPr>
                <a:t>24</a:t>
              </a:r>
              <a:endParaRPr sz="3300">
                <a:solidFill>
                  <a:srgbClr val="FF0000"/>
                </a:solidFill>
                <a:latin typeface="Press Start 2P"/>
                <a:ea typeface="Press Start 2P"/>
                <a:cs typeface="Press Start 2P"/>
                <a:sym typeface="Press Start 2P"/>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38"/>
          <p:cNvSpPr txBox="1">
            <a:spLocks noGrp="1"/>
          </p:cNvSpPr>
          <p:nvPr>
            <p:ph type="title"/>
          </p:nvPr>
        </p:nvSpPr>
        <p:spPr>
          <a:xfrm>
            <a:off x="428550" y="428550"/>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Frostbite’s mission</a:t>
            </a:r>
            <a:endParaRPr/>
          </a:p>
        </p:txBody>
      </p:sp>
      <p:sp>
        <p:nvSpPr>
          <p:cNvPr id="299" name="Google Shape;299;p38"/>
          <p:cNvSpPr txBox="1">
            <a:spLocks noGrp="1"/>
          </p:cNvSpPr>
          <p:nvPr>
            <p:ph type="body" idx="1"/>
          </p:nvPr>
        </p:nvSpPr>
        <p:spPr>
          <a:xfrm>
            <a:off x="428625" y="1143000"/>
            <a:ext cx="8286900" cy="3258600"/>
          </a:xfrm>
          <a:prstGeom prst="rect">
            <a:avLst/>
          </a:prstGeom>
        </p:spPr>
        <p:txBody>
          <a:bodyPr spcFirstLastPara="1" wrap="square" lIns="0" tIns="0" rIns="285750" bIns="0" anchor="ctr" anchorCtr="0">
            <a:noAutofit/>
          </a:bodyPr>
          <a:lstStyle/>
          <a:p>
            <a:pPr marL="0" lvl="0" indent="0" algn="ctr" rtl="0">
              <a:spcBef>
                <a:spcPts val="0"/>
              </a:spcBef>
              <a:spcAft>
                <a:spcPts val="0"/>
              </a:spcAft>
              <a:buNone/>
            </a:pPr>
            <a:r>
              <a:rPr lang="en" sz="2800" b="1">
                <a:solidFill>
                  <a:srgbClr val="F3F3F3"/>
                </a:solidFill>
              </a:rPr>
              <a:t>Help games ship.</a:t>
            </a:r>
            <a:endParaRPr sz="2800" b="1">
              <a:solidFill>
                <a:srgbClr val="F3F3F3"/>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39"/>
          <p:cNvSpPr txBox="1">
            <a:spLocks noGrp="1"/>
          </p:cNvSpPr>
          <p:nvPr>
            <p:ph type="title"/>
          </p:nvPr>
        </p:nvSpPr>
        <p:spPr>
          <a:xfrm>
            <a:off x="428550" y="428550"/>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The kind of games we make</a:t>
            </a:r>
            <a:endParaRPr/>
          </a:p>
        </p:txBody>
      </p:sp>
      <p:pic>
        <p:nvPicPr>
          <p:cNvPr id="305" name="Google Shape;305;p39"/>
          <p:cNvPicPr preferRelativeResize="0"/>
          <p:nvPr/>
        </p:nvPicPr>
        <p:blipFill>
          <a:blip r:embed="rId3">
            <a:alphaModFix/>
          </a:blip>
          <a:stretch>
            <a:fillRect/>
          </a:stretch>
        </p:blipFill>
        <p:spPr>
          <a:xfrm>
            <a:off x="706000" y="2174160"/>
            <a:ext cx="1310799" cy="1310826"/>
          </a:xfrm>
          <a:prstGeom prst="rect">
            <a:avLst/>
          </a:prstGeom>
          <a:noFill/>
          <a:ln>
            <a:noFill/>
          </a:ln>
        </p:spPr>
      </p:pic>
      <p:pic>
        <p:nvPicPr>
          <p:cNvPr id="306" name="Google Shape;306;p39"/>
          <p:cNvPicPr preferRelativeResize="0"/>
          <p:nvPr/>
        </p:nvPicPr>
        <p:blipFill>
          <a:blip r:embed="rId4">
            <a:alphaModFix/>
          </a:blip>
          <a:stretch>
            <a:fillRect/>
          </a:stretch>
        </p:blipFill>
        <p:spPr>
          <a:xfrm>
            <a:off x="391700" y="830300"/>
            <a:ext cx="2256900" cy="1268750"/>
          </a:xfrm>
          <a:prstGeom prst="rect">
            <a:avLst/>
          </a:prstGeom>
          <a:noFill/>
          <a:ln>
            <a:noFill/>
          </a:ln>
        </p:spPr>
      </p:pic>
      <p:pic>
        <p:nvPicPr>
          <p:cNvPr id="307" name="Google Shape;307;p39"/>
          <p:cNvPicPr preferRelativeResize="0"/>
          <p:nvPr/>
        </p:nvPicPr>
        <p:blipFill>
          <a:blip r:embed="rId5">
            <a:alphaModFix/>
          </a:blip>
          <a:stretch>
            <a:fillRect/>
          </a:stretch>
        </p:blipFill>
        <p:spPr>
          <a:xfrm>
            <a:off x="5870999" y="809264"/>
            <a:ext cx="2330330" cy="1310825"/>
          </a:xfrm>
          <a:prstGeom prst="rect">
            <a:avLst/>
          </a:prstGeom>
          <a:noFill/>
          <a:ln>
            <a:noFill/>
          </a:ln>
        </p:spPr>
      </p:pic>
      <p:pic>
        <p:nvPicPr>
          <p:cNvPr id="308" name="Google Shape;308;p39"/>
          <p:cNvPicPr preferRelativeResize="0"/>
          <p:nvPr/>
        </p:nvPicPr>
        <p:blipFill>
          <a:blip r:embed="rId6">
            <a:alphaModFix/>
          </a:blip>
          <a:stretch>
            <a:fillRect/>
          </a:stretch>
        </p:blipFill>
        <p:spPr>
          <a:xfrm>
            <a:off x="6840000" y="2111513"/>
            <a:ext cx="2096801" cy="1178712"/>
          </a:xfrm>
          <a:prstGeom prst="rect">
            <a:avLst/>
          </a:prstGeom>
          <a:noFill/>
          <a:ln>
            <a:noFill/>
          </a:ln>
        </p:spPr>
      </p:pic>
      <p:pic>
        <p:nvPicPr>
          <p:cNvPr id="309" name="Google Shape;309;p39"/>
          <p:cNvPicPr preferRelativeResize="0"/>
          <p:nvPr/>
        </p:nvPicPr>
        <p:blipFill>
          <a:blip r:embed="rId7">
            <a:alphaModFix/>
          </a:blip>
          <a:stretch>
            <a:fillRect/>
          </a:stretch>
        </p:blipFill>
        <p:spPr>
          <a:xfrm>
            <a:off x="2349901" y="2262112"/>
            <a:ext cx="2017651" cy="1134934"/>
          </a:xfrm>
          <a:prstGeom prst="rect">
            <a:avLst/>
          </a:prstGeom>
          <a:noFill/>
          <a:ln>
            <a:noFill/>
          </a:ln>
        </p:spPr>
      </p:pic>
      <p:pic>
        <p:nvPicPr>
          <p:cNvPr id="310" name="Google Shape;310;p39"/>
          <p:cNvPicPr preferRelativeResize="0"/>
          <p:nvPr/>
        </p:nvPicPr>
        <p:blipFill>
          <a:blip r:embed="rId8">
            <a:alphaModFix/>
          </a:blip>
          <a:stretch>
            <a:fillRect/>
          </a:stretch>
        </p:blipFill>
        <p:spPr>
          <a:xfrm>
            <a:off x="2648600" y="3593900"/>
            <a:ext cx="2017650" cy="1134925"/>
          </a:xfrm>
          <a:prstGeom prst="rect">
            <a:avLst/>
          </a:prstGeom>
          <a:noFill/>
          <a:ln>
            <a:noFill/>
          </a:ln>
        </p:spPr>
      </p:pic>
      <p:pic>
        <p:nvPicPr>
          <p:cNvPr id="311" name="Google Shape;311;p39"/>
          <p:cNvPicPr preferRelativeResize="0"/>
          <p:nvPr/>
        </p:nvPicPr>
        <p:blipFill>
          <a:blip r:embed="rId9">
            <a:alphaModFix/>
          </a:blip>
          <a:stretch>
            <a:fillRect/>
          </a:stretch>
        </p:blipFill>
        <p:spPr>
          <a:xfrm>
            <a:off x="4555371" y="2267799"/>
            <a:ext cx="2096794" cy="1178425"/>
          </a:xfrm>
          <a:prstGeom prst="rect">
            <a:avLst/>
          </a:prstGeom>
          <a:noFill/>
          <a:ln>
            <a:noFill/>
          </a:ln>
        </p:spPr>
      </p:pic>
      <p:pic>
        <p:nvPicPr>
          <p:cNvPr id="312" name="Google Shape;312;p39"/>
          <p:cNvPicPr preferRelativeResize="0"/>
          <p:nvPr/>
        </p:nvPicPr>
        <p:blipFill>
          <a:blip r:embed="rId10">
            <a:alphaModFix/>
          </a:blip>
          <a:stretch>
            <a:fillRect/>
          </a:stretch>
        </p:blipFill>
        <p:spPr>
          <a:xfrm>
            <a:off x="565500" y="3560098"/>
            <a:ext cx="1837551" cy="1033619"/>
          </a:xfrm>
          <a:prstGeom prst="rect">
            <a:avLst/>
          </a:prstGeom>
          <a:noFill/>
          <a:ln>
            <a:noFill/>
          </a:ln>
        </p:spPr>
      </p:pic>
      <p:pic>
        <p:nvPicPr>
          <p:cNvPr id="313" name="Google Shape;313;p39"/>
          <p:cNvPicPr preferRelativeResize="0"/>
          <p:nvPr/>
        </p:nvPicPr>
        <p:blipFill>
          <a:blip r:embed="rId11">
            <a:alphaModFix/>
          </a:blip>
          <a:stretch>
            <a:fillRect/>
          </a:stretch>
        </p:blipFill>
        <p:spPr>
          <a:xfrm>
            <a:off x="4836475" y="3618512"/>
            <a:ext cx="1924819" cy="1085700"/>
          </a:xfrm>
          <a:prstGeom prst="rect">
            <a:avLst/>
          </a:prstGeom>
          <a:noFill/>
          <a:ln>
            <a:noFill/>
          </a:ln>
        </p:spPr>
      </p:pic>
      <p:pic>
        <p:nvPicPr>
          <p:cNvPr id="314" name="Google Shape;314;p39"/>
          <p:cNvPicPr preferRelativeResize="0"/>
          <p:nvPr/>
        </p:nvPicPr>
        <p:blipFill>
          <a:blip r:embed="rId12">
            <a:alphaModFix/>
          </a:blip>
          <a:stretch>
            <a:fillRect/>
          </a:stretch>
        </p:blipFill>
        <p:spPr>
          <a:xfrm>
            <a:off x="2802200" y="823638"/>
            <a:ext cx="2600187" cy="12687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40"/>
          <p:cNvSpPr txBox="1">
            <a:spLocks noGrp="1"/>
          </p:cNvSpPr>
          <p:nvPr>
            <p:ph type="title"/>
          </p:nvPr>
        </p:nvSpPr>
        <p:spPr>
          <a:xfrm>
            <a:off x="428550" y="428550"/>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Stability is one of our top concerns</a:t>
            </a:r>
            <a:endParaRPr/>
          </a:p>
        </p:txBody>
      </p:sp>
      <p:sp>
        <p:nvSpPr>
          <p:cNvPr id="320" name="Google Shape;320;p40"/>
          <p:cNvSpPr txBox="1">
            <a:spLocks noGrp="1"/>
          </p:cNvSpPr>
          <p:nvPr>
            <p:ph type="body" idx="1"/>
          </p:nvPr>
        </p:nvSpPr>
        <p:spPr>
          <a:xfrm>
            <a:off x="428625" y="1143000"/>
            <a:ext cx="6723600" cy="3347700"/>
          </a:xfrm>
          <a:prstGeom prst="rect">
            <a:avLst/>
          </a:prstGeom>
        </p:spPr>
        <p:txBody>
          <a:bodyPr spcFirstLastPara="1" wrap="square" lIns="0" tIns="0" rIns="285750" bIns="0" anchor="ctr" anchorCtr="0">
            <a:noAutofit/>
          </a:bodyPr>
          <a:lstStyle/>
          <a:p>
            <a:pPr marL="0" lvl="0" indent="0" algn="l" rtl="0">
              <a:spcBef>
                <a:spcPts val="0"/>
              </a:spcBef>
              <a:spcAft>
                <a:spcPts val="0"/>
              </a:spcAft>
              <a:buNone/>
            </a:pPr>
            <a:r>
              <a:rPr lang="en"/>
              <a:t>A stable engine is a top priority for our game teams.</a:t>
            </a:r>
            <a:endParaRPr/>
          </a:p>
          <a:p>
            <a:pPr marL="0" lvl="0" indent="0" algn="l" rtl="0">
              <a:spcBef>
                <a:spcPts val="0"/>
              </a:spcBef>
              <a:spcAft>
                <a:spcPts val="0"/>
              </a:spcAft>
              <a:buNone/>
            </a:pPr>
            <a:r>
              <a:rPr lang="en"/>
              <a:t> (Particularly for the ones that are shipping a game every year!)</a:t>
            </a:r>
            <a:endParaRPr/>
          </a:p>
          <a:p>
            <a:pPr marL="457200" lvl="0" indent="0" algn="l" rtl="0">
              <a:spcBef>
                <a:spcPts val="0"/>
              </a:spcBef>
              <a:spcAft>
                <a:spcPts val="0"/>
              </a:spcAft>
              <a:buNone/>
            </a:pPr>
            <a:endParaRPr/>
          </a:p>
          <a:p>
            <a:pPr marL="457200" lvl="0" indent="-323850" algn="l" rtl="0">
              <a:spcBef>
                <a:spcPts val="0"/>
              </a:spcBef>
              <a:spcAft>
                <a:spcPts val="0"/>
              </a:spcAft>
              <a:buSzPts val="1500"/>
              <a:buChar char="-"/>
            </a:pPr>
            <a:r>
              <a:rPr lang="en"/>
              <a:t>“This used to work on our last game, now it doesn’t”</a:t>
            </a:r>
            <a:endParaRPr/>
          </a:p>
          <a:p>
            <a:pPr marL="457200" lvl="0" indent="0" algn="l" rtl="0">
              <a:spcBef>
                <a:spcPts val="0"/>
              </a:spcBef>
              <a:spcAft>
                <a:spcPts val="0"/>
              </a:spcAft>
              <a:buNone/>
            </a:pPr>
            <a:endParaRPr/>
          </a:p>
          <a:p>
            <a:pPr marL="457200" lvl="0" indent="-323850" algn="l" rtl="0">
              <a:spcBef>
                <a:spcPts val="0"/>
              </a:spcBef>
              <a:spcAft>
                <a:spcPts val="0"/>
              </a:spcAft>
              <a:buSzPts val="1500"/>
              <a:buChar char="-"/>
            </a:pPr>
            <a:r>
              <a:rPr lang="en"/>
              <a:t>“This was faster last year”</a:t>
            </a:r>
            <a:endParaRPr/>
          </a:p>
          <a:p>
            <a:pPr marL="457200" lvl="0" indent="0" algn="l" rtl="0">
              <a:spcBef>
                <a:spcPts val="0"/>
              </a:spcBef>
              <a:spcAft>
                <a:spcPts val="0"/>
              </a:spcAft>
              <a:buNone/>
            </a:pPr>
            <a:endParaRPr/>
          </a:p>
          <a:p>
            <a:pPr marL="457200" lvl="0" indent="-323850" algn="l" rtl="0">
              <a:spcBef>
                <a:spcPts val="0"/>
              </a:spcBef>
              <a:spcAft>
                <a:spcPts val="0"/>
              </a:spcAft>
              <a:buSzPts val="1500"/>
              <a:buChar char="-"/>
            </a:pPr>
            <a:r>
              <a:rPr lang="en"/>
              <a:t>“We just tested features A, B, C and D together, and that breaks feature E”</a:t>
            </a:r>
            <a:endParaRPr/>
          </a:p>
          <a:p>
            <a:pPr marL="457200" lvl="0" indent="0" algn="l" rtl="0">
              <a:spcBef>
                <a:spcPts val="0"/>
              </a:spcBef>
              <a:spcAft>
                <a:spcPts val="0"/>
              </a:spcAft>
              <a:buNone/>
            </a:pPr>
            <a:endParaRPr/>
          </a:p>
          <a:p>
            <a:pPr marL="457200" lvl="0" indent="-323850" algn="l" rtl="0">
              <a:spcBef>
                <a:spcPts val="0"/>
              </a:spcBef>
              <a:spcAft>
                <a:spcPts val="0"/>
              </a:spcAft>
              <a:buSzPts val="1500"/>
              <a:buChar char="-"/>
            </a:pPr>
            <a:r>
              <a:rPr lang="en"/>
              <a:t>“This new feature doesn’t work as expected”</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41"/>
          <p:cNvSpPr txBox="1">
            <a:spLocks noGrp="1"/>
          </p:cNvSpPr>
          <p:nvPr>
            <p:ph type="title"/>
          </p:nvPr>
        </p:nvSpPr>
        <p:spPr>
          <a:xfrm>
            <a:off x="428625" y="2494325"/>
            <a:ext cx="8286900" cy="5715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Test infrastructure at Frostbite</a:t>
            </a:r>
            <a:endParaRPr/>
          </a:p>
        </p:txBody>
      </p:sp>
      <p:sp>
        <p:nvSpPr>
          <p:cNvPr id="326" name="Google Shape;326;p41"/>
          <p:cNvSpPr txBox="1">
            <a:spLocks noGrp="1"/>
          </p:cNvSpPr>
          <p:nvPr>
            <p:ph type="subTitle" idx="1"/>
          </p:nvPr>
        </p:nvSpPr>
        <p:spPr>
          <a:xfrm>
            <a:off x="428625" y="3065825"/>
            <a:ext cx="8286900" cy="4002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42"/>
          <p:cNvSpPr/>
          <p:nvPr/>
        </p:nvSpPr>
        <p:spPr>
          <a:xfrm>
            <a:off x="372575" y="1091050"/>
            <a:ext cx="1556100" cy="676800"/>
          </a:xfrm>
          <a:prstGeom prst="roundRect">
            <a:avLst>
              <a:gd name="adj" fmla="val 16667"/>
            </a:avLst>
          </a:prstGeom>
          <a:solidFill>
            <a:srgbClr val="000000"/>
          </a:solidFill>
          <a:ln w="9525" cap="flat" cmpd="sng">
            <a:solidFill>
              <a:srgbClr val="F3F3F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lt2"/>
                </a:solidFill>
                <a:latin typeface="DM Sans"/>
                <a:ea typeface="DM Sans"/>
                <a:cs typeface="DM Sans"/>
                <a:sym typeface="DM Sans"/>
              </a:rPr>
              <a:t>          Engine</a:t>
            </a:r>
            <a:endParaRPr>
              <a:solidFill>
                <a:schemeClr val="lt2"/>
              </a:solidFill>
              <a:latin typeface="DM Sans"/>
              <a:ea typeface="DM Sans"/>
              <a:cs typeface="DM Sans"/>
              <a:sym typeface="DM Sans"/>
            </a:endParaRPr>
          </a:p>
        </p:txBody>
      </p:sp>
      <p:pic>
        <p:nvPicPr>
          <p:cNvPr id="332" name="Google Shape;332;p42"/>
          <p:cNvPicPr preferRelativeResize="0"/>
          <p:nvPr/>
        </p:nvPicPr>
        <p:blipFill>
          <a:blip r:embed="rId3">
            <a:alphaModFix/>
          </a:blip>
          <a:stretch>
            <a:fillRect/>
          </a:stretch>
        </p:blipFill>
        <p:spPr>
          <a:xfrm>
            <a:off x="536527" y="1161600"/>
            <a:ext cx="462700" cy="535700"/>
          </a:xfrm>
          <a:prstGeom prst="rect">
            <a:avLst/>
          </a:prstGeom>
          <a:solidFill>
            <a:srgbClr val="434343"/>
          </a:solidFill>
          <a:ln>
            <a:noFill/>
          </a:ln>
        </p:spPr>
      </p:pic>
      <p:sp>
        <p:nvSpPr>
          <p:cNvPr id="333" name="Google Shape;333;p42"/>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Current infrastructure</a:t>
            </a:r>
            <a:endParaRPr/>
          </a:p>
        </p:txBody>
      </p:sp>
      <p:sp>
        <p:nvSpPr>
          <p:cNvPr id="334" name="Google Shape;334;p42"/>
          <p:cNvSpPr/>
          <p:nvPr/>
        </p:nvSpPr>
        <p:spPr>
          <a:xfrm>
            <a:off x="536513" y="2431325"/>
            <a:ext cx="1228200" cy="676800"/>
          </a:xfrm>
          <a:prstGeom prst="roundRect">
            <a:avLst>
              <a:gd name="adj" fmla="val 16667"/>
            </a:avLst>
          </a:prstGeom>
          <a:solidFill>
            <a:srgbClr val="434343"/>
          </a:solidFill>
          <a:ln w="9525" cap="flat" cmpd="sng">
            <a:solidFill>
              <a:srgbClr val="F3F3F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lt2"/>
                </a:solidFill>
                <a:latin typeface="DM Sans"/>
                <a:ea typeface="DM Sans"/>
                <a:cs typeface="DM Sans"/>
                <a:sym typeface="DM Sans"/>
              </a:rPr>
              <a:t>Test Runner</a:t>
            </a:r>
            <a:endParaRPr>
              <a:solidFill>
                <a:schemeClr val="lt2"/>
              </a:solidFill>
              <a:latin typeface="DM Sans"/>
              <a:ea typeface="DM Sans"/>
              <a:cs typeface="DM Sans"/>
              <a:sym typeface="DM Sans"/>
            </a:endParaRPr>
          </a:p>
        </p:txBody>
      </p:sp>
      <p:cxnSp>
        <p:nvCxnSpPr>
          <p:cNvPr id="335" name="Google Shape;335;p42"/>
          <p:cNvCxnSpPr>
            <a:stCxn id="334" idx="0"/>
            <a:endCxn id="331" idx="2"/>
          </p:cNvCxnSpPr>
          <p:nvPr/>
        </p:nvCxnSpPr>
        <p:spPr>
          <a:xfrm rot="10800000">
            <a:off x="1150613" y="1767725"/>
            <a:ext cx="0" cy="663600"/>
          </a:xfrm>
          <a:prstGeom prst="straightConnector1">
            <a:avLst/>
          </a:prstGeom>
          <a:noFill/>
          <a:ln w="9525" cap="flat" cmpd="sng">
            <a:solidFill>
              <a:schemeClr val="dk2"/>
            </a:solidFill>
            <a:prstDash val="solid"/>
            <a:round/>
            <a:headEnd type="triangle" w="med" len="med"/>
            <a:tailEnd type="triangle" w="med" len="med"/>
          </a:ln>
        </p:spPr>
      </p:cxnSp>
      <p:sp>
        <p:nvSpPr>
          <p:cNvPr id="336" name="Google Shape;336;p42"/>
          <p:cNvSpPr/>
          <p:nvPr/>
        </p:nvSpPr>
        <p:spPr>
          <a:xfrm>
            <a:off x="2679638" y="2431388"/>
            <a:ext cx="1368300" cy="676800"/>
          </a:xfrm>
          <a:prstGeom prst="roundRect">
            <a:avLst>
              <a:gd name="adj" fmla="val 16667"/>
            </a:avLst>
          </a:prstGeom>
          <a:solidFill>
            <a:srgbClr val="434343"/>
          </a:solidFill>
          <a:ln w="9525" cap="flat" cmpd="sng">
            <a:solidFill>
              <a:srgbClr val="F3F3F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lt2"/>
                </a:solidFill>
                <a:latin typeface="DM Sans"/>
                <a:ea typeface="DM Sans"/>
                <a:cs typeface="DM Sans"/>
                <a:sym typeface="DM Sans"/>
              </a:rPr>
              <a:t>Test Result DB</a:t>
            </a:r>
            <a:endParaRPr>
              <a:solidFill>
                <a:schemeClr val="lt2"/>
              </a:solidFill>
              <a:latin typeface="DM Sans"/>
              <a:ea typeface="DM Sans"/>
              <a:cs typeface="DM Sans"/>
              <a:sym typeface="DM Sans"/>
            </a:endParaRPr>
          </a:p>
        </p:txBody>
      </p:sp>
      <p:cxnSp>
        <p:nvCxnSpPr>
          <p:cNvPr id="337" name="Google Shape;337;p42"/>
          <p:cNvCxnSpPr>
            <a:stCxn id="334" idx="3"/>
            <a:endCxn id="336" idx="1"/>
          </p:cNvCxnSpPr>
          <p:nvPr/>
        </p:nvCxnSpPr>
        <p:spPr>
          <a:xfrm>
            <a:off x="1764713" y="2769725"/>
            <a:ext cx="915000" cy="0"/>
          </a:xfrm>
          <a:prstGeom prst="straightConnector1">
            <a:avLst/>
          </a:prstGeom>
          <a:noFill/>
          <a:ln w="9525" cap="flat" cmpd="sng">
            <a:solidFill>
              <a:schemeClr val="dk2"/>
            </a:solidFill>
            <a:prstDash val="solid"/>
            <a:round/>
            <a:headEnd type="none" w="med" len="med"/>
            <a:tailEnd type="triangle" w="med" len="med"/>
          </a:ln>
        </p:spPr>
      </p:cxnSp>
      <p:sp>
        <p:nvSpPr>
          <p:cNvPr id="338" name="Google Shape;338;p42"/>
          <p:cNvSpPr/>
          <p:nvPr/>
        </p:nvSpPr>
        <p:spPr>
          <a:xfrm>
            <a:off x="2679638" y="1091100"/>
            <a:ext cx="1368300" cy="676800"/>
          </a:xfrm>
          <a:prstGeom prst="roundRect">
            <a:avLst>
              <a:gd name="adj" fmla="val 16667"/>
            </a:avLst>
          </a:prstGeom>
          <a:solidFill>
            <a:srgbClr val="000000"/>
          </a:solidFill>
          <a:ln w="9525" cap="flat" cmpd="sng">
            <a:solidFill>
              <a:srgbClr val="F3F3F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lt2"/>
                </a:solidFill>
                <a:latin typeface="DM Sans"/>
                <a:ea typeface="DM Sans"/>
                <a:cs typeface="DM Sans"/>
                <a:sym typeface="DM Sans"/>
              </a:rPr>
              <a:t>P4</a:t>
            </a:r>
            <a:endParaRPr>
              <a:solidFill>
                <a:schemeClr val="lt2"/>
              </a:solidFill>
              <a:latin typeface="DM Sans"/>
              <a:ea typeface="DM Sans"/>
              <a:cs typeface="DM Sans"/>
              <a:sym typeface="DM Sans"/>
            </a:endParaRPr>
          </a:p>
        </p:txBody>
      </p:sp>
      <p:cxnSp>
        <p:nvCxnSpPr>
          <p:cNvPr id="339" name="Google Shape;339;p42"/>
          <p:cNvCxnSpPr>
            <a:stCxn id="338" idx="1"/>
            <a:endCxn id="331" idx="3"/>
          </p:cNvCxnSpPr>
          <p:nvPr/>
        </p:nvCxnSpPr>
        <p:spPr>
          <a:xfrm rot="10800000">
            <a:off x="1928738" y="1429500"/>
            <a:ext cx="750900" cy="0"/>
          </a:xfrm>
          <a:prstGeom prst="straightConnector1">
            <a:avLst/>
          </a:prstGeom>
          <a:noFill/>
          <a:ln w="9525" cap="flat" cmpd="sng">
            <a:solidFill>
              <a:schemeClr val="dk2"/>
            </a:solidFill>
            <a:prstDash val="solid"/>
            <a:round/>
            <a:headEnd type="none" w="med" len="med"/>
            <a:tailEnd type="triangle" w="med" len="med"/>
          </a:ln>
        </p:spPr>
      </p:cxnSp>
      <p:cxnSp>
        <p:nvCxnSpPr>
          <p:cNvPr id="340" name="Google Shape;340;p42"/>
          <p:cNvCxnSpPr>
            <a:stCxn id="338" idx="1"/>
            <a:endCxn id="334" idx="3"/>
          </p:cNvCxnSpPr>
          <p:nvPr/>
        </p:nvCxnSpPr>
        <p:spPr>
          <a:xfrm flipH="1">
            <a:off x="1764638" y="1429500"/>
            <a:ext cx="915000" cy="1340100"/>
          </a:xfrm>
          <a:prstGeom prst="straightConnector1">
            <a:avLst/>
          </a:prstGeom>
          <a:noFill/>
          <a:ln w="9525" cap="flat" cmpd="sng">
            <a:solidFill>
              <a:schemeClr val="dk2"/>
            </a:solidFill>
            <a:prstDash val="solid"/>
            <a:round/>
            <a:headEnd type="none" w="med" len="med"/>
            <a:tailEnd type="triangle" w="med" len="med"/>
          </a:ln>
        </p:spPr>
      </p:cxnSp>
      <p:sp>
        <p:nvSpPr>
          <p:cNvPr id="341" name="Google Shape;341;p42"/>
          <p:cNvSpPr txBox="1"/>
          <p:nvPr/>
        </p:nvSpPr>
        <p:spPr>
          <a:xfrm>
            <a:off x="4900325" y="929025"/>
            <a:ext cx="4012200" cy="226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chemeClr val="lt2"/>
                </a:solidFill>
                <a:latin typeface="DM Sans"/>
                <a:ea typeface="DM Sans"/>
                <a:cs typeface="DM Sans"/>
                <a:sym typeface="DM Sans"/>
              </a:rPr>
              <a:t>Code, test data, screenshots </a:t>
            </a:r>
            <a:r>
              <a:rPr lang="en" sz="1500" b="1">
                <a:solidFill>
                  <a:schemeClr val="lt2"/>
                </a:solidFill>
                <a:latin typeface="DM Sans"/>
                <a:ea typeface="DM Sans"/>
                <a:cs typeface="DM Sans"/>
                <a:sym typeface="DM Sans"/>
              </a:rPr>
              <a:t>always</a:t>
            </a:r>
            <a:r>
              <a:rPr lang="en" sz="1500">
                <a:solidFill>
                  <a:schemeClr val="lt2"/>
                </a:solidFill>
                <a:latin typeface="DM Sans"/>
                <a:ea typeface="DM Sans"/>
                <a:cs typeface="DM Sans"/>
                <a:sym typeface="DM Sans"/>
              </a:rPr>
              <a:t> live in same P4 workspace</a:t>
            </a:r>
            <a:endParaRPr sz="1500">
              <a:solidFill>
                <a:schemeClr val="lt2"/>
              </a:solidFill>
              <a:latin typeface="DM Sans"/>
              <a:ea typeface="DM Sans"/>
              <a:cs typeface="DM Sans"/>
              <a:sym typeface="DM Sans"/>
            </a:endParaRPr>
          </a:p>
          <a:p>
            <a:pPr marL="0" lvl="0" indent="0" algn="l" rtl="0">
              <a:spcBef>
                <a:spcPts val="0"/>
              </a:spcBef>
              <a:spcAft>
                <a:spcPts val="0"/>
              </a:spcAft>
              <a:buNone/>
            </a:pP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Strong Code ⇔ Data interdependency</a:t>
            </a:r>
            <a:endParaRPr sz="1500">
              <a:solidFill>
                <a:schemeClr val="lt2"/>
              </a:solidFill>
              <a:latin typeface="DM Sans"/>
              <a:ea typeface="DM Sans"/>
              <a:cs typeface="DM Sans"/>
              <a:sym typeface="DM Sans"/>
            </a:endParaRPr>
          </a:p>
          <a:p>
            <a:pPr marL="0" lvl="0" indent="0" algn="l" rtl="0">
              <a:spcBef>
                <a:spcPts val="0"/>
              </a:spcBef>
              <a:spcAft>
                <a:spcPts val="0"/>
              </a:spcAft>
              <a:buNone/>
            </a:pPr>
            <a:endParaRPr sz="1500">
              <a:solidFill>
                <a:schemeClr val="lt2"/>
              </a:solidFill>
              <a:latin typeface="DM Sans"/>
              <a:ea typeface="DM Sans"/>
              <a:cs typeface="DM Sans"/>
              <a:sym typeface="DM Sans"/>
            </a:endParaRPr>
          </a:p>
          <a:p>
            <a:pPr marL="0" lvl="0" indent="0" algn="l" rtl="0">
              <a:spcBef>
                <a:spcPts val="0"/>
              </a:spcBef>
              <a:spcAft>
                <a:spcPts val="0"/>
              </a:spcAft>
              <a:buNone/>
            </a:pPr>
            <a:endParaRPr sz="1500">
              <a:solidFill>
                <a:schemeClr val="lt2"/>
              </a:solidFill>
              <a:latin typeface="DM Sans"/>
              <a:ea typeface="DM Sans"/>
              <a:cs typeface="DM Sans"/>
              <a:sym typeface="DM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43"/>
          <p:cNvSpPr/>
          <p:nvPr/>
        </p:nvSpPr>
        <p:spPr>
          <a:xfrm>
            <a:off x="372575" y="1091050"/>
            <a:ext cx="1556100" cy="676800"/>
          </a:xfrm>
          <a:prstGeom prst="roundRect">
            <a:avLst>
              <a:gd name="adj" fmla="val 16667"/>
            </a:avLst>
          </a:prstGeom>
          <a:solidFill>
            <a:srgbClr val="000000"/>
          </a:solidFill>
          <a:ln w="9525" cap="flat" cmpd="sng">
            <a:solidFill>
              <a:srgbClr val="F3F3F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lt2"/>
                </a:solidFill>
                <a:latin typeface="DM Sans"/>
                <a:ea typeface="DM Sans"/>
                <a:cs typeface="DM Sans"/>
                <a:sym typeface="DM Sans"/>
              </a:rPr>
              <a:t>          Engine</a:t>
            </a:r>
            <a:endParaRPr>
              <a:solidFill>
                <a:schemeClr val="lt2"/>
              </a:solidFill>
              <a:latin typeface="DM Sans"/>
              <a:ea typeface="DM Sans"/>
              <a:cs typeface="DM Sans"/>
              <a:sym typeface="DM Sans"/>
            </a:endParaRPr>
          </a:p>
        </p:txBody>
      </p:sp>
      <p:pic>
        <p:nvPicPr>
          <p:cNvPr id="347" name="Google Shape;347;p43"/>
          <p:cNvPicPr preferRelativeResize="0"/>
          <p:nvPr/>
        </p:nvPicPr>
        <p:blipFill>
          <a:blip r:embed="rId3">
            <a:alphaModFix/>
          </a:blip>
          <a:stretch>
            <a:fillRect/>
          </a:stretch>
        </p:blipFill>
        <p:spPr>
          <a:xfrm>
            <a:off x="536527" y="1161600"/>
            <a:ext cx="462700" cy="535700"/>
          </a:xfrm>
          <a:prstGeom prst="rect">
            <a:avLst/>
          </a:prstGeom>
          <a:solidFill>
            <a:srgbClr val="434343"/>
          </a:solidFill>
          <a:ln>
            <a:noFill/>
          </a:ln>
        </p:spPr>
      </p:pic>
      <p:sp>
        <p:nvSpPr>
          <p:cNvPr id="348" name="Google Shape;348;p43"/>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Current infrastructure</a:t>
            </a:r>
            <a:endParaRPr/>
          </a:p>
        </p:txBody>
      </p:sp>
      <p:sp>
        <p:nvSpPr>
          <p:cNvPr id="349" name="Google Shape;349;p43"/>
          <p:cNvSpPr/>
          <p:nvPr/>
        </p:nvSpPr>
        <p:spPr>
          <a:xfrm>
            <a:off x="536513" y="2431325"/>
            <a:ext cx="1228200" cy="676800"/>
          </a:xfrm>
          <a:prstGeom prst="roundRect">
            <a:avLst>
              <a:gd name="adj" fmla="val 16667"/>
            </a:avLst>
          </a:prstGeom>
          <a:solidFill>
            <a:srgbClr val="434343"/>
          </a:solidFill>
          <a:ln w="9525" cap="flat" cmpd="sng">
            <a:solidFill>
              <a:srgbClr val="F3F3F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lt2"/>
                </a:solidFill>
                <a:latin typeface="DM Sans"/>
                <a:ea typeface="DM Sans"/>
                <a:cs typeface="DM Sans"/>
                <a:sym typeface="DM Sans"/>
              </a:rPr>
              <a:t>Test Runner</a:t>
            </a:r>
            <a:endParaRPr>
              <a:solidFill>
                <a:schemeClr val="lt2"/>
              </a:solidFill>
              <a:latin typeface="DM Sans"/>
              <a:ea typeface="DM Sans"/>
              <a:cs typeface="DM Sans"/>
              <a:sym typeface="DM Sans"/>
            </a:endParaRPr>
          </a:p>
        </p:txBody>
      </p:sp>
      <p:cxnSp>
        <p:nvCxnSpPr>
          <p:cNvPr id="350" name="Google Shape;350;p43"/>
          <p:cNvCxnSpPr>
            <a:stCxn id="349" idx="0"/>
            <a:endCxn id="346" idx="2"/>
          </p:cNvCxnSpPr>
          <p:nvPr/>
        </p:nvCxnSpPr>
        <p:spPr>
          <a:xfrm rot="10800000">
            <a:off x="1150613" y="1767725"/>
            <a:ext cx="0" cy="663600"/>
          </a:xfrm>
          <a:prstGeom prst="straightConnector1">
            <a:avLst/>
          </a:prstGeom>
          <a:noFill/>
          <a:ln w="9525" cap="flat" cmpd="sng">
            <a:solidFill>
              <a:schemeClr val="dk2"/>
            </a:solidFill>
            <a:prstDash val="solid"/>
            <a:round/>
            <a:headEnd type="triangle" w="med" len="med"/>
            <a:tailEnd type="triangle" w="med" len="med"/>
          </a:ln>
        </p:spPr>
      </p:cxnSp>
      <p:sp>
        <p:nvSpPr>
          <p:cNvPr id="351" name="Google Shape;351;p43"/>
          <p:cNvSpPr/>
          <p:nvPr/>
        </p:nvSpPr>
        <p:spPr>
          <a:xfrm>
            <a:off x="2679638" y="2431388"/>
            <a:ext cx="1368300" cy="676800"/>
          </a:xfrm>
          <a:prstGeom prst="roundRect">
            <a:avLst>
              <a:gd name="adj" fmla="val 16667"/>
            </a:avLst>
          </a:prstGeom>
          <a:solidFill>
            <a:srgbClr val="434343"/>
          </a:solidFill>
          <a:ln w="9525" cap="flat" cmpd="sng">
            <a:solidFill>
              <a:srgbClr val="F3F3F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lt2"/>
                </a:solidFill>
                <a:latin typeface="DM Sans"/>
                <a:ea typeface="DM Sans"/>
                <a:cs typeface="DM Sans"/>
                <a:sym typeface="DM Sans"/>
              </a:rPr>
              <a:t>Test Result DB</a:t>
            </a:r>
            <a:endParaRPr>
              <a:solidFill>
                <a:schemeClr val="lt2"/>
              </a:solidFill>
              <a:latin typeface="DM Sans"/>
              <a:ea typeface="DM Sans"/>
              <a:cs typeface="DM Sans"/>
              <a:sym typeface="DM Sans"/>
            </a:endParaRPr>
          </a:p>
        </p:txBody>
      </p:sp>
      <p:cxnSp>
        <p:nvCxnSpPr>
          <p:cNvPr id="352" name="Google Shape;352;p43"/>
          <p:cNvCxnSpPr>
            <a:stCxn id="353" idx="0"/>
            <a:endCxn id="354" idx="2"/>
          </p:cNvCxnSpPr>
          <p:nvPr/>
        </p:nvCxnSpPr>
        <p:spPr>
          <a:xfrm rot="10800000">
            <a:off x="6040075" y="1768025"/>
            <a:ext cx="0" cy="2003700"/>
          </a:xfrm>
          <a:prstGeom prst="straightConnector1">
            <a:avLst/>
          </a:prstGeom>
          <a:noFill/>
          <a:ln w="9525" cap="flat" cmpd="sng">
            <a:solidFill>
              <a:schemeClr val="dk2"/>
            </a:solidFill>
            <a:prstDash val="dot"/>
            <a:round/>
            <a:headEnd type="none" w="med" len="med"/>
            <a:tailEnd type="none" w="med" len="med"/>
          </a:ln>
        </p:spPr>
      </p:cxnSp>
      <p:cxnSp>
        <p:nvCxnSpPr>
          <p:cNvPr id="355" name="Google Shape;355;p43"/>
          <p:cNvCxnSpPr>
            <a:stCxn id="349" idx="3"/>
            <a:endCxn id="351" idx="1"/>
          </p:cNvCxnSpPr>
          <p:nvPr/>
        </p:nvCxnSpPr>
        <p:spPr>
          <a:xfrm>
            <a:off x="1764713" y="2769725"/>
            <a:ext cx="915000" cy="0"/>
          </a:xfrm>
          <a:prstGeom prst="straightConnector1">
            <a:avLst/>
          </a:prstGeom>
          <a:noFill/>
          <a:ln w="9525" cap="flat" cmpd="sng">
            <a:solidFill>
              <a:schemeClr val="dk2"/>
            </a:solidFill>
            <a:prstDash val="solid"/>
            <a:round/>
            <a:headEnd type="none" w="med" len="med"/>
            <a:tailEnd type="triangle" w="med" len="med"/>
          </a:ln>
        </p:spPr>
      </p:cxnSp>
      <p:sp>
        <p:nvSpPr>
          <p:cNvPr id="354" name="Google Shape;354;p43"/>
          <p:cNvSpPr/>
          <p:nvPr/>
        </p:nvSpPr>
        <p:spPr>
          <a:xfrm>
            <a:off x="5355925" y="1091125"/>
            <a:ext cx="1368300" cy="676800"/>
          </a:xfrm>
          <a:prstGeom prst="roundRect">
            <a:avLst>
              <a:gd name="adj" fmla="val 16667"/>
            </a:avLst>
          </a:prstGeom>
          <a:solidFill>
            <a:srgbClr val="434343"/>
          </a:solidFill>
          <a:ln w="9525" cap="flat" cmpd="sng">
            <a:solidFill>
              <a:srgbClr val="F3F3F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lt2"/>
                </a:solidFill>
                <a:latin typeface="DM Sans"/>
                <a:ea typeface="DM Sans"/>
                <a:cs typeface="DM Sans"/>
                <a:sym typeface="DM Sans"/>
              </a:rPr>
              <a:t>Screenshot Inspection Tool</a:t>
            </a:r>
            <a:endParaRPr>
              <a:solidFill>
                <a:schemeClr val="lt2"/>
              </a:solidFill>
              <a:latin typeface="DM Sans"/>
              <a:ea typeface="DM Sans"/>
              <a:cs typeface="DM Sans"/>
              <a:sym typeface="DM Sans"/>
            </a:endParaRPr>
          </a:p>
        </p:txBody>
      </p:sp>
      <p:sp>
        <p:nvSpPr>
          <p:cNvPr id="356" name="Google Shape;356;p43"/>
          <p:cNvSpPr/>
          <p:nvPr/>
        </p:nvSpPr>
        <p:spPr>
          <a:xfrm>
            <a:off x="5355925" y="2431413"/>
            <a:ext cx="1368300" cy="676800"/>
          </a:xfrm>
          <a:prstGeom prst="roundRect">
            <a:avLst>
              <a:gd name="adj" fmla="val 16667"/>
            </a:avLst>
          </a:prstGeom>
          <a:solidFill>
            <a:srgbClr val="434343"/>
          </a:solidFill>
          <a:ln w="9525" cap="flat" cmpd="sng">
            <a:solidFill>
              <a:srgbClr val="F3F3F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lt2"/>
                </a:solidFill>
                <a:latin typeface="DM Sans"/>
                <a:ea typeface="DM Sans"/>
                <a:cs typeface="DM Sans"/>
                <a:sym typeface="DM Sans"/>
              </a:rPr>
              <a:t>Test Result Inspection Tool</a:t>
            </a:r>
            <a:endParaRPr>
              <a:solidFill>
                <a:schemeClr val="lt2"/>
              </a:solidFill>
              <a:latin typeface="DM Sans"/>
              <a:ea typeface="DM Sans"/>
              <a:cs typeface="DM Sans"/>
              <a:sym typeface="DM Sans"/>
            </a:endParaRPr>
          </a:p>
        </p:txBody>
      </p:sp>
      <p:cxnSp>
        <p:nvCxnSpPr>
          <p:cNvPr id="357" name="Google Shape;357;p43"/>
          <p:cNvCxnSpPr>
            <a:stCxn id="356" idx="1"/>
            <a:endCxn id="351" idx="3"/>
          </p:cNvCxnSpPr>
          <p:nvPr/>
        </p:nvCxnSpPr>
        <p:spPr>
          <a:xfrm rot="10800000">
            <a:off x="4047925" y="2769813"/>
            <a:ext cx="1308000" cy="0"/>
          </a:xfrm>
          <a:prstGeom prst="straightConnector1">
            <a:avLst/>
          </a:prstGeom>
          <a:noFill/>
          <a:ln w="9525" cap="flat" cmpd="sng">
            <a:solidFill>
              <a:schemeClr val="dk2"/>
            </a:solidFill>
            <a:prstDash val="solid"/>
            <a:round/>
            <a:headEnd type="triangle" w="med" len="med"/>
            <a:tailEnd type="none" w="med" len="med"/>
          </a:ln>
        </p:spPr>
      </p:cxnSp>
      <p:cxnSp>
        <p:nvCxnSpPr>
          <p:cNvPr id="358" name="Google Shape;358;p43"/>
          <p:cNvCxnSpPr>
            <a:stCxn id="354" idx="1"/>
            <a:endCxn id="351" idx="3"/>
          </p:cNvCxnSpPr>
          <p:nvPr/>
        </p:nvCxnSpPr>
        <p:spPr>
          <a:xfrm flipH="1">
            <a:off x="4047925" y="1429525"/>
            <a:ext cx="1308000" cy="1340400"/>
          </a:xfrm>
          <a:prstGeom prst="straightConnector1">
            <a:avLst/>
          </a:prstGeom>
          <a:noFill/>
          <a:ln w="9525" cap="flat" cmpd="sng">
            <a:solidFill>
              <a:schemeClr val="dk2"/>
            </a:solidFill>
            <a:prstDash val="solid"/>
            <a:round/>
            <a:headEnd type="triangle" w="med" len="med"/>
            <a:tailEnd type="none" w="med" len="med"/>
          </a:ln>
        </p:spPr>
      </p:cxnSp>
      <p:sp>
        <p:nvSpPr>
          <p:cNvPr id="359" name="Google Shape;359;p43"/>
          <p:cNvSpPr/>
          <p:nvPr/>
        </p:nvSpPr>
        <p:spPr>
          <a:xfrm>
            <a:off x="2679638" y="1091100"/>
            <a:ext cx="1368300" cy="676800"/>
          </a:xfrm>
          <a:prstGeom prst="roundRect">
            <a:avLst>
              <a:gd name="adj" fmla="val 16667"/>
            </a:avLst>
          </a:prstGeom>
          <a:solidFill>
            <a:srgbClr val="000000"/>
          </a:solidFill>
          <a:ln w="9525" cap="flat" cmpd="sng">
            <a:solidFill>
              <a:srgbClr val="F3F3F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lt2"/>
                </a:solidFill>
                <a:latin typeface="DM Sans"/>
                <a:ea typeface="DM Sans"/>
                <a:cs typeface="DM Sans"/>
                <a:sym typeface="DM Sans"/>
              </a:rPr>
              <a:t>P4</a:t>
            </a:r>
            <a:endParaRPr>
              <a:solidFill>
                <a:schemeClr val="lt2"/>
              </a:solidFill>
              <a:latin typeface="DM Sans"/>
              <a:ea typeface="DM Sans"/>
              <a:cs typeface="DM Sans"/>
              <a:sym typeface="DM Sans"/>
            </a:endParaRPr>
          </a:p>
        </p:txBody>
      </p:sp>
      <p:cxnSp>
        <p:nvCxnSpPr>
          <p:cNvPr id="360" name="Google Shape;360;p43"/>
          <p:cNvCxnSpPr>
            <a:stCxn id="359" idx="1"/>
            <a:endCxn id="346" idx="3"/>
          </p:cNvCxnSpPr>
          <p:nvPr/>
        </p:nvCxnSpPr>
        <p:spPr>
          <a:xfrm rot="10800000">
            <a:off x="1928738" y="1429500"/>
            <a:ext cx="750900" cy="0"/>
          </a:xfrm>
          <a:prstGeom prst="straightConnector1">
            <a:avLst/>
          </a:prstGeom>
          <a:noFill/>
          <a:ln w="9525" cap="flat" cmpd="sng">
            <a:solidFill>
              <a:schemeClr val="dk2"/>
            </a:solidFill>
            <a:prstDash val="solid"/>
            <a:round/>
            <a:headEnd type="none" w="med" len="med"/>
            <a:tailEnd type="triangle" w="med" len="med"/>
          </a:ln>
        </p:spPr>
      </p:cxnSp>
      <p:cxnSp>
        <p:nvCxnSpPr>
          <p:cNvPr id="361" name="Google Shape;361;p43"/>
          <p:cNvCxnSpPr>
            <a:stCxn id="354" idx="1"/>
            <a:endCxn id="359" idx="3"/>
          </p:cNvCxnSpPr>
          <p:nvPr/>
        </p:nvCxnSpPr>
        <p:spPr>
          <a:xfrm rot="10800000">
            <a:off x="4047925" y="1429525"/>
            <a:ext cx="1308000" cy="0"/>
          </a:xfrm>
          <a:prstGeom prst="straightConnector1">
            <a:avLst/>
          </a:prstGeom>
          <a:noFill/>
          <a:ln w="9525" cap="flat" cmpd="sng">
            <a:solidFill>
              <a:schemeClr val="dk2"/>
            </a:solidFill>
            <a:prstDash val="solid"/>
            <a:round/>
            <a:headEnd type="none" w="med" len="med"/>
            <a:tailEnd type="triangle" w="med" len="med"/>
          </a:ln>
        </p:spPr>
      </p:cxnSp>
      <p:cxnSp>
        <p:nvCxnSpPr>
          <p:cNvPr id="362" name="Google Shape;362;p43"/>
          <p:cNvCxnSpPr>
            <a:stCxn id="356" idx="1"/>
            <a:endCxn id="359" idx="3"/>
          </p:cNvCxnSpPr>
          <p:nvPr/>
        </p:nvCxnSpPr>
        <p:spPr>
          <a:xfrm rot="10800000">
            <a:off x="4047925" y="1429413"/>
            <a:ext cx="1308000" cy="1340400"/>
          </a:xfrm>
          <a:prstGeom prst="straightConnector1">
            <a:avLst/>
          </a:prstGeom>
          <a:noFill/>
          <a:ln w="9525" cap="flat" cmpd="sng">
            <a:solidFill>
              <a:schemeClr val="dk2"/>
            </a:solidFill>
            <a:prstDash val="solid"/>
            <a:round/>
            <a:headEnd type="none" w="med" len="med"/>
            <a:tailEnd type="triangle" w="med" len="med"/>
          </a:ln>
        </p:spPr>
      </p:cxnSp>
      <p:sp>
        <p:nvSpPr>
          <p:cNvPr id="353" name="Google Shape;353;p43"/>
          <p:cNvSpPr/>
          <p:nvPr/>
        </p:nvSpPr>
        <p:spPr>
          <a:xfrm>
            <a:off x="5355925" y="3771725"/>
            <a:ext cx="1368300" cy="676800"/>
          </a:xfrm>
          <a:prstGeom prst="roundRect">
            <a:avLst>
              <a:gd name="adj" fmla="val 16667"/>
            </a:avLst>
          </a:prstGeom>
          <a:solidFill>
            <a:srgbClr val="434343"/>
          </a:solidFill>
          <a:ln w="9525" cap="flat" cmpd="sng">
            <a:solidFill>
              <a:srgbClr val="F3F3F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lt2"/>
                </a:solidFill>
                <a:latin typeface="DM Sans"/>
                <a:ea typeface="DM Sans"/>
                <a:cs typeface="DM Sans"/>
                <a:sym typeface="DM Sans"/>
              </a:rPr>
              <a:t>Test Dashboard</a:t>
            </a:r>
            <a:endParaRPr>
              <a:solidFill>
                <a:schemeClr val="lt2"/>
              </a:solidFill>
              <a:latin typeface="DM Sans"/>
              <a:ea typeface="DM Sans"/>
              <a:cs typeface="DM Sans"/>
              <a:sym typeface="DM Sans"/>
            </a:endParaRPr>
          </a:p>
        </p:txBody>
      </p:sp>
      <p:cxnSp>
        <p:nvCxnSpPr>
          <p:cNvPr id="363" name="Google Shape;363;p43"/>
          <p:cNvCxnSpPr>
            <a:stCxn id="353" idx="1"/>
            <a:endCxn id="351" idx="3"/>
          </p:cNvCxnSpPr>
          <p:nvPr/>
        </p:nvCxnSpPr>
        <p:spPr>
          <a:xfrm rot="10800000">
            <a:off x="4047925" y="2769725"/>
            <a:ext cx="1308000" cy="1340400"/>
          </a:xfrm>
          <a:prstGeom prst="straightConnector1">
            <a:avLst/>
          </a:prstGeom>
          <a:noFill/>
          <a:ln w="9525" cap="flat" cmpd="sng">
            <a:solidFill>
              <a:schemeClr val="dk2"/>
            </a:solidFill>
            <a:prstDash val="solid"/>
            <a:round/>
            <a:headEnd type="triangle" w="med" len="med"/>
            <a:tailEnd type="none" w="med" len="med"/>
          </a:ln>
        </p:spPr>
      </p:cxnSp>
      <p:cxnSp>
        <p:nvCxnSpPr>
          <p:cNvPr id="364" name="Google Shape;364;p43"/>
          <p:cNvCxnSpPr>
            <a:stCxn id="359" idx="1"/>
            <a:endCxn id="349" idx="3"/>
          </p:cNvCxnSpPr>
          <p:nvPr/>
        </p:nvCxnSpPr>
        <p:spPr>
          <a:xfrm flipH="1">
            <a:off x="1764638" y="1429500"/>
            <a:ext cx="915000" cy="1340100"/>
          </a:xfrm>
          <a:prstGeom prst="straightConnector1">
            <a:avLst/>
          </a:prstGeom>
          <a:noFill/>
          <a:ln w="9525" cap="flat" cmpd="sng">
            <a:solidFill>
              <a:schemeClr val="dk2"/>
            </a:solidFill>
            <a:prstDash val="solid"/>
            <a:round/>
            <a:headEnd type="none" w="med" len="med"/>
            <a:tailEnd type="triangle" w="med" len="med"/>
          </a:ln>
        </p:spPr>
      </p:cxnSp>
      <p:sp>
        <p:nvSpPr>
          <p:cNvPr id="365" name="Google Shape;365;p43"/>
          <p:cNvSpPr/>
          <p:nvPr/>
        </p:nvSpPr>
        <p:spPr>
          <a:xfrm>
            <a:off x="297625" y="1014750"/>
            <a:ext cx="2376600" cy="3759900"/>
          </a:xfrm>
          <a:prstGeom prst="rect">
            <a:avLst/>
          </a:prstGeom>
          <a:solidFill>
            <a:srgbClr val="0A0A0A">
              <a:alpha val="7500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DM Sans"/>
              <a:ea typeface="DM Sans"/>
              <a:cs typeface="DM Sans"/>
              <a:sym typeface="DM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44"/>
          <p:cNvSpPr txBox="1">
            <a:spLocks noGrp="1"/>
          </p:cNvSpPr>
          <p:nvPr>
            <p:ph type="title"/>
          </p:nvPr>
        </p:nvSpPr>
        <p:spPr>
          <a:xfrm>
            <a:off x="428550" y="428550"/>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Testing Dashboard in 2016</a:t>
            </a:r>
            <a:endParaRPr/>
          </a:p>
        </p:txBody>
      </p:sp>
      <p:sp>
        <p:nvSpPr>
          <p:cNvPr id="371" name="Google Shape;371;p44"/>
          <p:cNvSpPr txBox="1">
            <a:spLocks noGrp="1"/>
          </p:cNvSpPr>
          <p:nvPr>
            <p:ph type="body" idx="1"/>
          </p:nvPr>
        </p:nvSpPr>
        <p:spPr>
          <a:xfrm>
            <a:off x="674826" y="3848150"/>
            <a:ext cx="6178200" cy="1061100"/>
          </a:xfrm>
          <a:prstGeom prst="rect">
            <a:avLst/>
          </a:prstGeom>
        </p:spPr>
        <p:txBody>
          <a:bodyPr spcFirstLastPara="1" wrap="square" lIns="0" tIns="0" rIns="285750" bIns="0" anchor="ctr" anchorCtr="0">
            <a:noAutofit/>
          </a:bodyPr>
          <a:lstStyle/>
          <a:p>
            <a:pPr marL="0" lvl="0" indent="0" algn="l" rtl="0">
              <a:spcBef>
                <a:spcPts val="0"/>
              </a:spcBef>
              <a:spcAft>
                <a:spcPts val="0"/>
              </a:spcAft>
              <a:buNone/>
            </a:pPr>
            <a:endParaRPr/>
          </a:p>
          <a:p>
            <a:pPr marL="457200" lvl="0" indent="-323850" algn="l" rtl="0">
              <a:spcBef>
                <a:spcPts val="0"/>
              </a:spcBef>
              <a:spcAft>
                <a:spcPts val="0"/>
              </a:spcAft>
              <a:buSzPts val="1500"/>
              <a:buChar char="-"/>
            </a:pPr>
            <a:r>
              <a:rPr lang="en"/>
              <a:t>3 branches</a:t>
            </a:r>
            <a:endParaRPr/>
          </a:p>
          <a:p>
            <a:pPr marL="457200" lvl="0" indent="-323850" algn="l" rtl="0">
              <a:spcBef>
                <a:spcPts val="0"/>
              </a:spcBef>
              <a:spcAft>
                <a:spcPts val="0"/>
              </a:spcAft>
              <a:buSzPts val="1500"/>
              <a:buChar char="-"/>
            </a:pPr>
            <a:r>
              <a:rPr lang="en"/>
              <a:t>4 test suites: XB1, PS4, PC DX11 Forward + PC DX11 Deferred</a:t>
            </a:r>
            <a:endParaRPr/>
          </a:p>
        </p:txBody>
      </p:sp>
      <p:pic>
        <p:nvPicPr>
          <p:cNvPr id="372" name="Google Shape;372;p44"/>
          <p:cNvPicPr preferRelativeResize="0"/>
          <p:nvPr/>
        </p:nvPicPr>
        <p:blipFill>
          <a:blip r:embed="rId3">
            <a:alphaModFix/>
          </a:blip>
          <a:stretch>
            <a:fillRect/>
          </a:stretch>
        </p:blipFill>
        <p:spPr>
          <a:xfrm>
            <a:off x="727100" y="899275"/>
            <a:ext cx="5264673" cy="3160100"/>
          </a:xfrm>
          <a:prstGeom prst="rect">
            <a:avLst/>
          </a:prstGeom>
          <a:noFill/>
          <a:ln>
            <a:noFill/>
          </a:ln>
          <a:effectLst>
            <a:outerShdw blurRad="57150" algn="bl" rotWithShape="0">
              <a:schemeClr val="dk2">
                <a:alpha val="50000"/>
              </a:schemeClr>
            </a:outerShdw>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45"/>
          <p:cNvSpPr txBox="1">
            <a:spLocks noGrp="1"/>
          </p:cNvSpPr>
          <p:nvPr>
            <p:ph type="title"/>
          </p:nvPr>
        </p:nvSpPr>
        <p:spPr>
          <a:xfrm>
            <a:off x="428550" y="428550"/>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Testing Dashboard in 2024</a:t>
            </a:r>
            <a:endParaRPr/>
          </a:p>
        </p:txBody>
      </p:sp>
      <p:sp>
        <p:nvSpPr>
          <p:cNvPr id="378" name="Google Shape;378;p45"/>
          <p:cNvSpPr txBox="1">
            <a:spLocks noGrp="1"/>
          </p:cNvSpPr>
          <p:nvPr>
            <p:ph type="body" idx="1"/>
          </p:nvPr>
        </p:nvSpPr>
        <p:spPr>
          <a:xfrm>
            <a:off x="6272525" y="714450"/>
            <a:ext cx="3044100" cy="2665800"/>
          </a:xfrm>
          <a:prstGeom prst="rect">
            <a:avLst/>
          </a:prstGeom>
        </p:spPr>
        <p:txBody>
          <a:bodyPr spcFirstLastPara="1" wrap="square" lIns="0" tIns="0" rIns="285750" bIns="0" anchor="ctr" anchorCtr="0">
            <a:noAutofit/>
          </a:bodyPr>
          <a:lstStyle/>
          <a:p>
            <a:pPr marL="0" lvl="0" indent="0" algn="l" rtl="0">
              <a:spcBef>
                <a:spcPts val="0"/>
              </a:spcBef>
              <a:spcAft>
                <a:spcPts val="0"/>
              </a:spcAft>
              <a:buNone/>
            </a:pPr>
            <a:r>
              <a:rPr lang="en"/>
              <a:t>PC DX12, PC Vulkan, XBSX, XB1, XB1X, PS4, PS4Pro, PS5, Switch, iOS, Android</a:t>
            </a:r>
            <a:endParaRPr/>
          </a:p>
          <a:p>
            <a:pPr marL="457200" lvl="0" indent="0" algn="l" rtl="0">
              <a:spcBef>
                <a:spcPts val="0"/>
              </a:spcBef>
              <a:spcAft>
                <a:spcPts val="0"/>
              </a:spcAft>
              <a:buNone/>
            </a:pPr>
            <a:endParaRPr/>
          </a:p>
          <a:p>
            <a:pPr marL="0" lvl="0" indent="0" algn="l" rtl="0">
              <a:spcBef>
                <a:spcPts val="0"/>
              </a:spcBef>
              <a:spcAft>
                <a:spcPts val="0"/>
              </a:spcAft>
              <a:buNone/>
            </a:pPr>
            <a:r>
              <a:rPr lang="en"/>
              <a:t>&gt;1000 test suites</a:t>
            </a:r>
            <a:endParaRPr/>
          </a:p>
          <a:p>
            <a:pPr marL="0" lvl="0" indent="0" algn="l" rtl="0">
              <a:spcBef>
                <a:spcPts val="0"/>
              </a:spcBef>
              <a:spcAft>
                <a:spcPts val="0"/>
              </a:spcAft>
              <a:buNone/>
            </a:pPr>
            <a:endParaRPr/>
          </a:p>
          <a:p>
            <a:pPr marL="0" lvl="0" indent="0" algn="l" rtl="0">
              <a:spcBef>
                <a:spcPts val="0"/>
              </a:spcBef>
              <a:spcAft>
                <a:spcPts val="0"/>
              </a:spcAft>
              <a:buNone/>
            </a:pPr>
            <a:r>
              <a:rPr lang="en"/>
              <a:t>&gt;200 SEs at Frostbite</a:t>
            </a:r>
            <a:endParaRPr/>
          </a:p>
          <a:p>
            <a:pPr marL="0" lvl="0" indent="0" algn="l" rtl="0">
              <a:spcBef>
                <a:spcPts val="0"/>
              </a:spcBef>
              <a:spcAft>
                <a:spcPts val="0"/>
              </a:spcAft>
              <a:buNone/>
            </a:pPr>
            <a:endParaRPr/>
          </a:p>
          <a:p>
            <a:pPr marL="0" lvl="0" indent="0" algn="l" rtl="0">
              <a:spcBef>
                <a:spcPts val="0"/>
              </a:spcBef>
              <a:spcAft>
                <a:spcPts val="0"/>
              </a:spcAft>
              <a:buNone/>
            </a:pPr>
            <a:r>
              <a:rPr lang="en"/>
              <a:t>Pre- &amp; post-submission tests</a:t>
            </a:r>
            <a:endParaRPr/>
          </a:p>
        </p:txBody>
      </p:sp>
      <p:pic>
        <p:nvPicPr>
          <p:cNvPr id="379" name="Google Shape;379;p45"/>
          <p:cNvPicPr preferRelativeResize="0"/>
          <p:nvPr/>
        </p:nvPicPr>
        <p:blipFill>
          <a:blip r:embed="rId3">
            <a:alphaModFix/>
          </a:blip>
          <a:stretch>
            <a:fillRect/>
          </a:stretch>
        </p:blipFill>
        <p:spPr>
          <a:xfrm>
            <a:off x="218150" y="857250"/>
            <a:ext cx="5866501" cy="350637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46"/>
          <p:cNvSpPr txBox="1">
            <a:spLocks noGrp="1"/>
          </p:cNvSpPr>
          <p:nvPr>
            <p:ph type="title"/>
          </p:nvPr>
        </p:nvSpPr>
        <p:spPr>
          <a:xfrm>
            <a:off x="428625" y="2494325"/>
            <a:ext cx="8286900" cy="5715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Test types</a:t>
            </a:r>
            <a:endParaRPr/>
          </a:p>
        </p:txBody>
      </p:sp>
      <p:sp>
        <p:nvSpPr>
          <p:cNvPr id="385" name="Google Shape;385;p46"/>
          <p:cNvSpPr txBox="1">
            <a:spLocks noGrp="1"/>
          </p:cNvSpPr>
          <p:nvPr>
            <p:ph type="subTitle" idx="1"/>
          </p:nvPr>
        </p:nvSpPr>
        <p:spPr>
          <a:xfrm>
            <a:off x="428625" y="3065825"/>
            <a:ext cx="8286900" cy="4002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47"/>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Automated tests at Frostbite</a:t>
            </a:r>
            <a:endParaRPr/>
          </a:p>
        </p:txBody>
      </p:sp>
      <p:sp>
        <p:nvSpPr>
          <p:cNvPr id="391" name="Google Shape;391;p47"/>
          <p:cNvSpPr txBox="1"/>
          <p:nvPr/>
        </p:nvSpPr>
        <p:spPr>
          <a:xfrm>
            <a:off x="3968652" y="4064077"/>
            <a:ext cx="11592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FFFFFF"/>
                </a:solidFill>
                <a:latin typeface="DM Sans"/>
                <a:ea typeface="DM Sans"/>
                <a:cs typeface="DM Sans"/>
                <a:sym typeface="DM Sans"/>
              </a:rPr>
              <a:t>Unit tests</a:t>
            </a:r>
            <a:endParaRPr sz="1500">
              <a:solidFill>
                <a:srgbClr val="FFFFFF"/>
              </a:solidFill>
              <a:latin typeface="DM Sans"/>
              <a:ea typeface="DM Sans"/>
              <a:cs typeface="DM Sans"/>
              <a:sym typeface="DM Sans"/>
            </a:endParaRPr>
          </a:p>
        </p:txBody>
      </p:sp>
      <p:sp>
        <p:nvSpPr>
          <p:cNvPr id="392" name="Google Shape;392;p47"/>
          <p:cNvSpPr txBox="1"/>
          <p:nvPr/>
        </p:nvSpPr>
        <p:spPr>
          <a:xfrm>
            <a:off x="2373303" y="1390137"/>
            <a:ext cx="20568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FFFFFF"/>
                </a:solidFill>
                <a:latin typeface="DM Sans"/>
                <a:ea typeface="DM Sans"/>
                <a:cs typeface="DM Sans"/>
                <a:sym typeface="DM Sans"/>
              </a:rPr>
              <a:t>Performance tests</a:t>
            </a:r>
            <a:endParaRPr sz="1500">
              <a:solidFill>
                <a:srgbClr val="FFFFFF"/>
              </a:solidFill>
              <a:latin typeface="DM Sans"/>
              <a:ea typeface="DM Sans"/>
              <a:cs typeface="DM Sans"/>
              <a:sym typeface="DM Sans"/>
            </a:endParaRPr>
          </a:p>
        </p:txBody>
      </p:sp>
      <p:sp>
        <p:nvSpPr>
          <p:cNvPr id="393" name="Google Shape;393;p47"/>
          <p:cNvSpPr txBox="1"/>
          <p:nvPr/>
        </p:nvSpPr>
        <p:spPr>
          <a:xfrm>
            <a:off x="2632653" y="1835794"/>
            <a:ext cx="13359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FFFFFF"/>
                </a:solidFill>
                <a:latin typeface="DM Sans"/>
                <a:ea typeface="DM Sans"/>
                <a:cs typeface="DM Sans"/>
                <a:sym typeface="DM Sans"/>
              </a:rPr>
              <a:t>Editor tests</a:t>
            </a:r>
            <a:endParaRPr sz="1500">
              <a:solidFill>
                <a:srgbClr val="FFFFFF"/>
              </a:solidFill>
              <a:latin typeface="DM Sans"/>
              <a:ea typeface="DM Sans"/>
              <a:cs typeface="DM Sans"/>
              <a:sym typeface="DM Sans"/>
            </a:endParaRPr>
          </a:p>
        </p:txBody>
      </p:sp>
      <p:sp>
        <p:nvSpPr>
          <p:cNvPr id="394" name="Google Shape;394;p47"/>
          <p:cNvSpPr txBox="1"/>
          <p:nvPr/>
        </p:nvSpPr>
        <p:spPr>
          <a:xfrm>
            <a:off x="3160153" y="2727107"/>
            <a:ext cx="18447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FFFFFF"/>
                </a:solidFill>
                <a:latin typeface="DM Sans"/>
                <a:ea typeface="DM Sans"/>
                <a:cs typeface="DM Sans"/>
                <a:sym typeface="DM Sans"/>
              </a:rPr>
              <a:t>Integration tests</a:t>
            </a:r>
            <a:endParaRPr sz="1500">
              <a:solidFill>
                <a:srgbClr val="FFFFFF"/>
              </a:solidFill>
              <a:latin typeface="DM Sans"/>
              <a:ea typeface="DM Sans"/>
              <a:cs typeface="DM Sans"/>
              <a:sym typeface="DM Sans"/>
            </a:endParaRPr>
          </a:p>
        </p:txBody>
      </p:sp>
      <p:sp>
        <p:nvSpPr>
          <p:cNvPr id="395" name="Google Shape;395;p47"/>
          <p:cNvSpPr txBox="1"/>
          <p:nvPr/>
        </p:nvSpPr>
        <p:spPr>
          <a:xfrm>
            <a:off x="3669815" y="3618420"/>
            <a:ext cx="20568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FFFFFF"/>
                </a:solidFill>
                <a:latin typeface="DM Sans"/>
                <a:ea typeface="DM Sans"/>
                <a:cs typeface="DM Sans"/>
                <a:sym typeface="DM Sans"/>
              </a:rPr>
              <a:t>Shader unit tests</a:t>
            </a:r>
            <a:endParaRPr sz="1500">
              <a:solidFill>
                <a:srgbClr val="FFFFFF"/>
              </a:solidFill>
              <a:latin typeface="DM Sans"/>
              <a:ea typeface="DM Sans"/>
              <a:cs typeface="DM Sans"/>
              <a:sym typeface="DM Sans"/>
            </a:endParaRPr>
          </a:p>
        </p:txBody>
      </p:sp>
      <p:sp>
        <p:nvSpPr>
          <p:cNvPr id="396" name="Google Shape;396;p47"/>
          <p:cNvSpPr txBox="1"/>
          <p:nvPr/>
        </p:nvSpPr>
        <p:spPr>
          <a:xfrm>
            <a:off x="2886469" y="2281451"/>
            <a:ext cx="20568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FFFFFF"/>
                </a:solidFill>
                <a:latin typeface="DM Sans"/>
                <a:ea typeface="DM Sans"/>
                <a:cs typeface="DM Sans"/>
                <a:sym typeface="DM Sans"/>
              </a:rPr>
              <a:t>Screenshot tests</a:t>
            </a:r>
            <a:endParaRPr sz="1500">
              <a:solidFill>
                <a:srgbClr val="FFFFFF"/>
              </a:solidFill>
              <a:latin typeface="DM Sans"/>
              <a:ea typeface="DM Sans"/>
              <a:cs typeface="DM Sans"/>
              <a:sym typeface="DM Sans"/>
            </a:endParaRPr>
          </a:p>
        </p:txBody>
      </p:sp>
      <p:sp>
        <p:nvSpPr>
          <p:cNvPr id="397" name="Google Shape;397;p47"/>
          <p:cNvSpPr txBox="1"/>
          <p:nvPr/>
        </p:nvSpPr>
        <p:spPr>
          <a:xfrm>
            <a:off x="3450521" y="3172764"/>
            <a:ext cx="24279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FFFFFF"/>
                </a:solidFill>
                <a:latin typeface="DM Sans"/>
                <a:ea typeface="DM Sans"/>
                <a:cs typeface="DM Sans"/>
                <a:sym typeface="DM Sans"/>
              </a:rPr>
              <a:t>Rendering “unit” tests</a:t>
            </a:r>
            <a:endParaRPr sz="1500">
              <a:solidFill>
                <a:srgbClr val="FFFFFF"/>
              </a:solidFill>
              <a:latin typeface="DM Sans"/>
              <a:ea typeface="DM Sans"/>
              <a:cs typeface="DM Sans"/>
              <a:sym typeface="DM Sans"/>
            </a:endParaRPr>
          </a:p>
        </p:txBody>
      </p:sp>
      <p:sp>
        <p:nvSpPr>
          <p:cNvPr id="398" name="Google Shape;398;p47"/>
          <p:cNvSpPr/>
          <p:nvPr/>
        </p:nvSpPr>
        <p:spPr>
          <a:xfrm>
            <a:off x="246625" y="1425675"/>
            <a:ext cx="3607800" cy="3199800"/>
          </a:xfrm>
          <a:prstGeom prst="triangle">
            <a:avLst>
              <a:gd name="adj" fmla="val 50000"/>
            </a:avLst>
          </a:prstGeom>
          <a:gradFill>
            <a:gsLst>
              <a:gs pos="0">
                <a:schemeClr val="lt2"/>
              </a:gs>
              <a:gs pos="100000">
                <a:srgbClr val="EEFF41"/>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DM Sans"/>
              <a:ea typeface="DM Sans"/>
              <a:cs typeface="DM Sans"/>
              <a:sym typeface="DM San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30"/>
          <p:cNvSpPr txBox="1">
            <a:spLocks noGrp="1"/>
          </p:cNvSpPr>
          <p:nvPr>
            <p:ph type="title"/>
          </p:nvPr>
        </p:nvSpPr>
        <p:spPr>
          <a:xfrm>
            <a:off x="428625" y="959900"/>
            <a:ext cx="8286900" cy="3570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sz="3100"/>
              <a:t>Note: These slides don’t match the actual presentation exactly.</a:t>
            </a:r>
            <a:br>
              <a:rPr lang="en" sz="3100"/>
            </a:br>
            <a:br>
              <a:rPr lang="en" sz="3100"/>
            </a:br>
            <a:r>
              <a:rPr lang="en" sz="3100"/>
              <a:t>I did a lot of video editing after the fact, so take these slides as a rough approximation</a:t>
            </a:r>
            <a:endParaRPr sz="31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48"/>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Automated tests at Frostbite</a:t>
            </a:r>
            <a:endParaRPr/>
          </a:p>
        </p:txBody>
      </p:sp>
      <p:sp>
        <p:nvSpPr>
          <p:cNvPr id="404" name="Google Shape;404;p48"/>
          <p:cNvSpPr txBox="1"/>
          <p:nvPr/>
        </p:nvSpPr>
        <p:spPr>
          <a:xfrm>
            <a:off x="3968647" y="4064075"/>
            <a:ext cx="30621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FFFFFF"/>
                </a:solidFill>
                <a:latin typeface="DM Sans"/>
                <a:ea typeface="DM Sans"/>
                <a:cs typeface="DM Sans"/>
                <a:sym typeface="DM Sans"/>
              </a:rPr>
              <a:t>Unit tests            GoogleTest</a:t>
            </a:r>
            <a:endParaRPr sz="1500">
              <a:solidFill>
                <a:srgbClr val="FFFFFF"/>
              </a:solidFill>
              <a:latin typeface="DM Sans"/>
              <a:ea typeface="DM Sans"/>
              <a:cs typeface="DM Sans"/>
              <a:sym typeface="DM Sans"/>
            </a:endParaRPr>
          </a:p>
        </p:txBody>
      </p:sp>
      <p:sp>
        <p:nvSpPr>
          <p:cNvPr id="405" name="Google Shape;405;p48"/>
          <p:cNvSpPr txBox="1"/>
          <p:nvPr/>
        </p:nvSpPr>
        <p:spPr>
          <a:xfrm>
            <a:off x="2373303" y="1390137"/>
            <a:ext cx="20568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chemeClr val="lt1"/>
                </a:solidFill>
                <a:latin typeface="DM Sans"/>
                <a:ea typeface="DM Sans"/>
                <a:cs typeface="DM Sans"/>
                <a:sym typeface="DM Sans"/>
              </a:rPr>
              <a:t>Performance tests</a:t>
            </a:r>
            <a:endParaRPr sz="1500">
              <a:solidFill>
                <a:schemeClr val="lt1"/>
              </a:solidFill>
              <a:latin typeface="DM Sans"/>
              <a:ea typeface="DM Sans"/>
              <a:cs typeface="DM Sans"/>
              <a:sym typeface="DM Sans"/>
            </a:endParaRPr>
          </a:p>
        </p:txBody>
      </p:sp>
      <p:sp>
        <p:nvSpPr>
          <p:cNvPr id="406" name="Google Shape;406;p48"/>
          <p:cNvSpPr txBox="1"/>
          <p:nvPr/>
        </p:nvSpPr>
        <p:spPr>
          <a:xfrm>
            <a:off x="2632640" y="1835800"/>
            <a:ext cx="53577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FFFFFF"/>
                </a:solidFill>
                <a:latin typeface="DM Sans"/>
                <a:ea typeface="DM Sans"/>
                <a:cs typeface="DM Sans"/>
                <a:sym typeface="DM Sans"/>
              </a:rPr>
              <a:t>Editor tests			       “Click on things in the UI”</a:t>
            </a:r>
            <a:endParaRPr sz="1500">
              <a:solidFill>
                <a:srgbClr val="FFFFFF"/>
              </a:solidFill>
              <a:latin typeface="DM Sans"/>
              <a:ea typeface="DM Sans"/>
              <a:cs typeface="DM Sans"/>
              <a:sym typeface="DM Sans"/>
            </a:endParaRPr>
          </a:p>
        </p:txBody>
      </p:sp>
      <p:sp>
        <p:nvSpPr>
          <p:cNvPr id="407" name="Google Shape;407;p48"/>
          <p:cNvSpPr txBox="1"/>
          <p:nvPr/>
        </p:nvSpPr>
        <p:spPr>
          <a:xfrm>
            <a:off x="3160151" y="2727100"/>
            <a:ext cx="46878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FFFFFF"/>
                </a:solidFill>
                <a:latin typeface="DM Sans"/>
                <a:ea typeface="DM Sans"/>
                <a:cs typeface="DM Sans"/>
                <a:sym typeface="DM Sans"/>
              </a:rPr>
              <a:t>Integration tests               “Load level and do stuff”</a:t>
            </a:r>
            <a:endParaRPr sz="1500">
              <a:solidFill>
                <a:srgbClr val="FFFFFF"/>
              </a:solidFill>
              <a:latin typeface="DM Sans"/>
              <a:ea typeface="DM Sans"/>
              <a:cs typeface="DM Sans"/>
              <a:sym typeface="DM Sans"/>
            </a:endParaRPr>
          </a:p>
        </p:txBody>
      </p:sp>
      <p:sp>
        <p:nvSpPr>
          <p:cNvPr id="408" name="Google Shape;408;p48"/>
          <p:cNvSpPr txBox="1"/>
          <p:nvPr/>
        </p:nvSpPr>
        <p:spPr>
          <a:xfrm>
            <a:off x="3669815" y="3618420"/>
            <a:ext cx="20568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chemeClr val="lt1"/>
                </a:solidFill>
                <a:latin typeface="DM Sans"/>
                <a:ea typeface="DM Sans"/>
                <a:cs typeface="DM Sans"/>
                <a:sym typeface="DM Sans"/>
              </a:rPr>
              <a:t>Shader unit tests</a:t>
            </a:r>
            <a:endParaRPr sz="1500">
              <a:solidFill>
                <a:schemeClr val="lt1"/>
              </a:solidFill>
              <a:latin typeface="DM Sans"/>
              <a:ea typeface="DM Sans"/>
              <a:cs typeface="DM Sans"/>
              <a:sym typeface="DM Sans"/>
            </a:endParaRPr>
          </a:p>
        </p:txBody>
      </p:sp>
      <p:sp>
        <p:nvSpPr>
          <p:cNvPr id="409" name="Google Shape;409;p48"/>
          <p:cNvSpPr txBox="1"/>
          <p:nvPr/>
        </p:nvSpPr>
        <p:spPr>
          <a:xfrm>
            <a:off x="2886469" y="2281451"/>
            <a:ext cx="20568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chemeClr val="lt1"/>
                </a:solidFill>
                <a:latin typeface="DM Sans"/>
                <a:ea typeface="DM Sans"/>
                <a:cs typeface="DM Sans"/>
                <a:sym typeface="DM Sans"/>
              </a:rPr>
              <a:t>Screenshot tests</a:t>
            </a:r>
            <a:endParaRPr sz="1500">
              <a:solidFill>
                <a:schemeClr val="lt1"/>
              </a:solidFill>
              <a:latin typeface="DM Sans"/>
              <a:ea typeface="DM Sans"/>
              <a:cs typeface="DM Sans"/>
              <a:sym typeface="DM Sans"/>
            </a:endParaRPr>
          </a:p>
        </p:txBody>
      </p:sp>
      <p:sp>
        <p:nvSpPr>
          <p:cNvPr id="410" name="Google Shape;410;p48"/>
          <p:cNvSpPr txBox="1"/>
          <p:nvPr/>
        </p:nvSpPr>
        <p:spPr>
          <a:xfrm>
            <a:off x="3450521" y="3172764"/>
            <a:ext cx="24279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chemeClr val="lt1"/>
                </a:solidFill>
                <a:latin typeface="DM Sans"/>
                <a:ea typeface="DM Sans"/>
                <a:cs typeface="DM Sans"/>
                <a:sym typeface="DM Sans"/>
              </a:rPr>
              <a:t>Rendering “unit” tests</a:t>
            </a:r>
            <a:endParaRPr sz="1500">
              <a:solidFill>
                <a:schemeClr val="lt1"/>
              </a:solidFill>
              <a:latin typeface="DM Sans"/>
              <a:ea typeface="DM Sans"/>
              <a:cs typeface="DM Sans"/>
              <a:sym typeface="DM Sans"/>
            </a:endParaRPr>
          </a:p>
        </p:txBody>
      </p:sp>
      <p:sp>
        <p:nvSpPr>
          <p:cNvPr id="411" name="Google Shape;411;p48"/>
          <p:cNvSpPr/>
          <p:nvPr/>
        </p:nvSpPr>
        <p:spPr>
          <a:xfrm>
            <a:off x="246625" y="1425675"/>
            <a:ext cx="3607800" cy="3199800"/>
          </a:xfrm>
          <a:prstGeom prst="triangle">
            <a:avLst>
              <a:gd name="adj" fmla="val 50000"/>
            </a:avLst>
          </a:prstGeom>
          <a:gradFill>
            <a:gsLst>
              <a:gs pos="0">
                <a:schemeClr val="lt2"/>
              </a:gs>
              <a:gs pos="100000">
                <a:srgbClr val="EEFF41"/>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DM Sans"/>
              <a:ea typeface="DM Sans"/>
              <a:cs typeface="DM Sans"/>
              <a:sym typeface="DM Sans"/>
            </a:endParaRPr>
          </a:p>
        </p:txBody>
      </p:sp>
      <p:cxnSp>
        <p:nvCxnSpPr>
          <p:cNvPr id="412" name="Google Shape;412;p48"/>
          <p:cNvCxnSpPr/>
          <p:nvPr/>
        </p:nvCxnSpPr>
        <p:spPr>
          <a:xfrm>
            <a:off x="3860400" y="2069325"/>
            <a:ext cx="1482300" cy="0"/>
          </a:xfrm>
          <a:prstGeom prst="straightConnector1">
            <a:avLst/>
          </a:prstGeom>
          <a:noFill/>
          <a:ln w="28575" cap="flat" cmpd="sng">
            <a:solidFill>
              <a:srgbClr val="EEFF41"/>
            </a:solidFill>
            <a:prstDash val="solid"/>
            <a:round/>
            <a:headEnd type="none" w="med" len="med"/>
            <a:tailEnd type="triangle" w="med" len="med"/>
          </a:ln>
        </p:spPr>
      </p:cxnSp>
      <p:cxnSp>
        <p:nvCxnSpPr>
          <p:cNvPr id="413" name="Google Shape;413;p48"/>
          <p:cNvCxnSpPr/>
          <p:nvPr/>
        </p:nvCxnSpPr>
        <p:spPr>
          <a:xfrm>
            <a:off x="4785475" y="2919725"/>
            <a:ext cx="642900" cy="3000"/>
          </a:xfrm>
          <a:prstGeom prst="straightConnector1">
            <a:avLst/>
          </a:prstGeom>
          <a:noFill/>
          <a:ln w="28575" cap="flat" cmpd="sng">
            <a:solidFill>
              <a:srgbClr val="EEFF41"/>
            </a:solidFill>
            <a:prstDash val="solid"/>
            <a:round/>
            <a:headEnd type="none" w="med" len="med"/>
            <a:tailEnd type="triangle" w="med" len="med"/>
          </a:ln>
        </p:spPr>
      </p:cxnSp>
      <p:cxnSp>
        <p:nvCxnSpPr>
          <p:cNvPr id="414" name="Google Shape;414;p48"/>
          <p:cNvCxnSpPr/>
          <p:nvPr/>
        </p:nvCxnSpPr>
        <p:spPr>
          <a:xfrm>
            <a:off x="4923575" y="4286575"/>
            <a:ext cx="561300" cy="0"/>
          </a:xfrm>
          <a:prstGeom prst="straightConnector1">
            <a:avLst/>
          </a:prstGeom>
          <a:noFill/>
          <a:ln w="28575" cap="flat" cmpd="sng">
            <a:solidFill>
              <a:srgbClr val="EEFF41"/>
            </a:solidFill>
            <a:prstDash val="solid"/>
            <a:round/>
            <a:headEnd type="none" w="med" len="med"/>
            <a:tailEnd type="triangle" w="med" len="med"/>
          </a:ln>
        </p:spPr>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p49"/>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Automated tests at Frostbite</a:t>
            </a:r>
            <a:endParaRPr/>
          </a:p>
        </p:txBody>
      </p:sp>
      <p:sp>
        <p:nvSpPr>
          <p:cNvPr id="420" name="Google Shape;420;p49"/>
          <p:cNvSpPr txBox="1"/>
          <p:nvPr/>
        </p:nvSpPr>
        <p:spPr>
          <a:xfrm>
            <a:off x="3968652" y="4064077"/>
            <a:ext cx="11592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chemeClr val="lt1"/>
                </a:solidFill>
                <a:latin typeface="DM Sans"/>
                <a:ea typeface="DM Sans"/>
                <a:cs typeface="DM Sans"/>
                <a:sym typeface="DM Sans"/>
              </a:rPr>
              <a:t>Unit tests</a:t>
            </a:r>
            <a:endParaRPr sz="1500">
              <a:solidFill>
                <a:schemeClr val="lt1"/>
              </a:solidFill>
              <a:latin typeface="DM Sans"/>
              <a:ea typeface="DM Sans"/>
              <a:cs typeface="DM Sans"/>
              <a:sym typeface="DM Sans"/>
            </a:endParaRPr>
          </a:p>
        </p:txBody>
      </p:sp>
      <p:sp>
        <p:nvSpPr>
          <p:cNvPr id="421" name="Google Shape;421;p49"/>
          <p:cNvSpPr txBox="1"/>
          <p:nvPr/>
        </p:nvSpPr>
        <p:spPr>
          <a:xfrm>
            <a:off x="2373303" y="1390137"/>
            <a:ext cx="20568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FFFFFF"/>
                </a:solidFill>
                <a:latin typeface="DM Sans"/>
                <a:ea typeface="DM Sans"/>
                <a:cs typeface="DM Sans"/>
                <a:sym typeface="DM Sans"/>
              </a:rPr>
              <a:t>Performance tests</a:t>
            </a:r>
            <a:endParaRPr sz="1500">
              <a:solidFill>
                <a:srgbClr val="FFFFFF"/>
              </a:solidFill>
              <a:latin typeface="DM Sans"/>
              <a:ea typeface="DM Sans"/>
              <a:cs typeface="DM Sans"/>
              <a:sym typeface="DM Sans"/>
            </a:endParaRPr>
          </a:p>
        </p:txBody>
      </p:sp>
      <p:sp>
        <p:nvSpPr>
          <p:cNvPr id="422" name="Google Shape;422;p49"/>
          <p:cNvSpPr txBox="1"/>
          <p:nvPr/>
        </p:nvSpPr>
        <p:spPr>
          <a:xfrm>
            <a:off x="2632653" y="1835794"/>
            <a:ext cx="13359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chemeClr val="lt1"/>
                </a:solidFill>
                <a:latin typeface="DM Sans"/>
                <a:ea typeface="DM Sans"/>
                <a:cs typeface="DM Sans"/>
                <a:sym typeface="DM Sans"/>
              </a:rPr>
              <a:t>Editor tests</a:t>
            </a:r>
            <a:endParaRPr sz="1500">
              <a:solidFill>
                <a:schemeClr val="lt1"/>
              </a:solidFill>
              <a:latin typeface="DM Sans"/>
              <a:ea typeface="DM Sans"/>
              <a:cs typeface="DM Sans"/>
              <a:sym typeface="DM Sans"/>
            </a:endParaRPr>
          </a:p>
        </p:txBody>
      </p:sp>
      <p:sp>
        <p:nvSpPr>
          <p:cNvPr id="423" name="Google Shape;423;p49"/>
          <p:cNvSpPr txBox="1"/>
          <p:nvPr/>
        </p:nvSpPr>
        <p:spPr>
          <a:xfrm>
            <a:off x="3160153" y="2727107"/>
            <a:ext cx="18447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chemeClr val="lt1"/>
                </a:solidFill>
                <a:latin typeface="DM Sans"/>
                <a:ea typeface="DM Sans"/>
                <a:cs typeface="DM Sans"/>
                <a:sym typeface="DM Sans"/>
              </a:rPr>
              <a:t>Integration tests</a:t>
            </a:r>
            <a:endParaRPr sz="1500">
              <a:solidFill>
                <a:schemeClr val="lt1"/>
              </a:solidFill>
              <a:latin typeface="DM Sans"/>
              <a:ea typeface="DM Sans"/>
              <a:cs typeface="DM Sans"/>
              <a:sym typeface="DM Sans"/>
            </a:endParaRPr>
          </a:p>
        </p:txBody>
      </p:sp>
      <p:sp>
        <p:nvSpPr>
          <p:cNvPr id="424" name="Google Shape;424;p49"/>
          <p:cNvSpPr txBox="1"/>
          <p:nvPr/>
        </p:nvSpPr>
        <p:spPr>
          <a:xfrm>
            <a:off x="3669815" y="3618420"/>
            <a:ext cx="20568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FFFFFF"/>
                </a:solidFill>
                <a:latin typeface="DM Sans"/>
                <a:ea typeface="DM Sans"/>
                <a:cs typeface="DM Sans"/>
                <a:sym typeface="DM Sans"/>
              </a:rPr>
              <a:t>Shader unit tests</a:t>
            </a:r>
            <a:endParaRPr sz="1500">
              <a:solidFill>
                <a:srgbClr val="FFFFFF"/>
              </a:solidFill>
              <a:latin typeface="DM Sans"/>
              <a:ea typeface="DM Sans"/>
              <a:cs typeface="DM Sans"/>
              <a:sym typeface="DM Sans"/>
            </a:endParaRPr>
          </a:p>
        </p:txBody>
      </p:sp>
      <p:sp>
        <p:nvSpPr>
          <p:cNvPr id="425" name="Google Shape;425;p49"/>
          <p:cNvSpPr txBox="1"/>
          <p:nvPr/>
        </p:nvSpPr>
        <p:spPr>
          <a:xfrm>
            <a:off x="2886469" y="2281451"/>
            <a:ext cx="20568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FFFFFF"/>
                </a:solidFill>
                <a:latin typeface="DM Sans"/>
                <a:ea typeface="DM Sans"/>
                <a:cs typeface="DM Sans"/>
                <a:sym typeface="DM Sans"/>
              </a:rPr>
              <a:t>Screenshot tests</a:t>
            </a:r>
            <a:endParaRPr sz="1500">
              <a:solidFill>
                <a:srgbClr val="FFFFFF"/>
              </a:solidFill>
              <a:latin typeface="DM Sans"/>
              <a:ea typeface="DM Sans"/>
              <a:cs typeface="DM Sans"/>
              <a:sym typeface="DM Sans"/>
            </a:endParaRPr>
          </a:p>
        </p:txBody>
      </p:sp>
      <p:sp>
        <p:nvSpPr>
          <p:cNvPr id="426" name="Google Shape;426;p49"/>
          <p:cNvSpPr txBox="1"/>
          <p:nvPr/>
        </p:nvSpPr>
        <p:spPr>
          <a:xfrm>
            <a:off x="3450521" y="3172764"/>
            <a:ext cx="24279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FFFFFF"/>
                </a:solidFill>
                <a:latin typeface="DM Sans"/>
                <a:ea typeface="DM Sans"/>
                <a:cs typeface="DM Sans"/>
                <a:sym typeface="DM Sans"/>
              </a:rPr>
              <a:t>Rendering “unit” tests</a:t>
            </a:r>
            <a:endParaRPr sz="1500">
              <a:solidFill>
                <a:srgbClr val="FFFFFF"/>
              </a:solidFill>
              <a:latin typeface="DM Sans"/>
              <a:ea typeface="DM Sans"/>
              <a:cs typeface="DM Sans"/>
              <a:sym typeface="DM Sans"/>
            </a:endParaRPr>
          </a:p>
        </p:txBody>
      </p:sp>
      <p:sp>
        <p:nvSpPr>
          <p:cNvPr id="427" name="Google Shape;427;p49"/>
          <p:cNvSpPr/>
          <p:nvPr/>
        </p:nvSpPr>
        <p:spPr>
          <a:xfrm>
            <a:off x="246625" y="1425675"/>
            <a:ext cx="3607800" cy="3199800"/>
          </a:xfrm>
          <a:prstGeom prst="triangle">
            <a:avLst>
              <a:gd name="adj" fmla="val 50000"/>
            </a:avLst>
          </a:prstGeom>
          <a:gradFill>
            <a:gsLst>
              <a:gs pos="0">
                <a:schemeClr val="lt2"/>
              </a:gs>
              <a:gs pos="100000">
                <a:srgbClr val="EEFF41"/>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DM Sans"/>
              <a:ea typeface="DM Sans"/>
              <a:cs typeface="DM Sans"/>
              <a:sym typeface="DM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50"/>
          <p:cNvSpPr txBox="1">
            <a:spLocks noGrp="1"/>
          </p:cNvSpPr>
          <p:nvPr>
            <p:ph type="title"/>
          </p:nvPr>
        </p:nvSpPr>
        <p:spPr>
          <a:xfrm>
            <a:off x="428550" y="428550"/>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Performance Tests</a:t>
            </a:r>
            <a:endParaRPr/>
          </a:p>
        </p:txBody>
      </p:sp>
      <p:sp>
        <p:nvSpPr>
          <p:cNvPr id="433" name="Google Shape;433;p50"/>
          <p:cNvSpPr txBox="1">
            <a:spLocks noGrp="1"/>
          </p:cNvSpPr>
          <p:nvPr>
            <p:ph type="body" idx="1"/>
          </p:nvPr>
        </p:nvSpPr>
        <p:spPr>
          <a:xfrm>
            <a:off x="428625" y="1143000"/>
            <a:ext cx="3195600" cy="3421800"/>
          </a:xfrm>
          <a:prstGeom prst="rect">
            <a:avLst/>
          </a:prstGeom>
        </p:spPr>
        <p:txBody>
          <a:bodyPr spcFirstLastPara="1" wrap="square" lIns="0" tIns="0" rIns="285750" bIns="0" anchor="ctr" anchorCtr="0">
            <a:noAutofit/>
          </a:bodyPr>
          <a:lstStyle/>
          <a:p>
            <a:pPr marL="0" lvl="0" indent="0" algn="l" rtl="0">
              <a:spcBef>
                <a:spcPts val="0"/>
              </a:spcBef>
              <a:spcAft>
                <a:spcPts val="0"/>
              </a:spcAft>
              <a:buNone/>
            </a:pPr>
            <a:r>
              <a:rPr lang="en">
                <a:solidFill>
                  <a:schemeClr val="dk2"/>
                </a:solidFill>
              </a:rPr>
              <a:t>They run regularly in the farm</a:t>
            </a:r>
            <a:endParaRPr>
              <a:solidFill>
                <a:schemeClr val="dk2"/>
              </a:solidFill>
            </a:endParaRPr>
          </a:p>
          <a:p>
            <a:pPr marL="457200" lvl="0" indent="0" algn="l" rtl="0">
              <a:spcBef>
                <a:spcPts val="0"/>
              </a:spcBef>
              <a:spcAft>
                <a:spcPts val="0"/>
              </a:spcAft>
              <a:buNone/>
            </a:pPr>
            <a:endParaRPr>
              <a:solidFill>
                <a:schemeClr val="dk2"/>
              </a:solidFill>
            </a:endParaRPr>
          </a:p>
          <a:p>
            <a:pPr marL="457200" lvl="0" indent="-323850" algn="l" rtl="0">
              <a:spcBef>
                <a:spcPts val="0"/>
              </a:spcBef>
              <a:spcAft>
                <a:spcPts val="0"/>
              </a:spcAft>
              <a:buClr>
                <a:schemeClr val="dk2"/>
              </a:buClr>
              <a:buSzPts val="1500"/>
              <a:buChar char="-"/>
            </a:pPr>
            <a:r>
              <a:rPr lang="en">
                <a:solidFill>
                  <a:schemeClr val="dk2"/>
                </a:solidFill>
              </a:rPr>
              <a:t>We get alerts whenever performance deviates from history (both upwards and downwards)</a:t>
            </a:r>
            <a:endParaRPr>
              <a:solidFill>
                <a:schemeClr val="dk2"/>
              </a:solidFill>
            </a:endParaRPr>
          </a:p>
          <a:p>
            <a:pPr marL="457200" lvl="0" indent="0" algn="l" rtl="0">
              <a:spcBef>
                <a:spcPts val="0"/>
              </a:spcBef>
              <a:spcAft>
                <a:spcPts val="0"/>
              </a:spcAft>
              <a:buNone/>
            </a:pPr>
            <a:endParaRPr>
              <a:solidFill>
                <a:schemeClr val="dk2"/>
              </a:solidFill>
            </a:endParaRPr>
          </a:p>
          <a:p>
            <a:pPr marL="457200" lvl="0" indent="-323850" algn="l" rtl="0">
              <a:spcBef>
                <a:spcPts val="0"/>
              </a:spcBef>
              <a:spcAft>
                <a:spcPts val="0"/>
              </a:spcAft>
              <a:buClr>
                <a:schemeClr val="dk2"/>
              </a:buClr>
              <a:buSzPts val="1500"/>
              <a:buChar char="-"/>
            </a:pPr>
            <a:r>
              <a:rPr lang="en">
                <a:solidFill>
                  <a:schemeClr val="dk2"/>
                </a:solidFill>
              </a:rPr>
              <a:t>Both CPU and GPU markers</a:t>
            </a:r>
            <a:endParaRPr>
              <a:solidFill>
                <a:schemeClr val="dk2"/>
              </a:solidFill>
            </a:endParaRPr>
          </a:p>
          <a:p>
            <a:pPr marL="457200" lvl="0" indent="0" algn="l" rtl="0">
              <a:spcBef>
                <a:spcPts val="0"/>
              </a:spcBef>
              <a:spcAft>
                <a:spcPts val="0"/>
              </a:spcAft>
              <a:buNone/>
            </a:pPr>
            <a:endParaRPr>
              <a:solidFill>
                <a:schemeClr val="dk2"/>
              </a:solidFill>
            </a:endParaRPr>
          </a:p>
          <a:p>
            <a:pPr marL="457200" lvl="0" indent="-323850" algn="l" rtl="0">
              <a:spcBef>
                <a:spcPts val="0"/>
              </a:spcBef>
              <a:spcAft>
                <a:spcPts val="0"/>
              </a:spcAft>
              <a:buClr>
                <a:schemeClr val="dk2"/>
              </a:buClr>
              <a:buSzPts val="1500"/>
              <a:buChar char="-"/>
            </a:pPr>
            <a:r>
              <a:rPr lang="en">
                <a:solidFill>
                  <a:schemeClr val="dk2"/>
                </a:solidFill>
              </a:rPr>
              <a:t>Significant manual analysis/triaging, but it’s useful to avoid perf drift</a:t>
            </a:r>
            <a:endParaRPr>
              <a:solidFill>
                <a:schemeClr val="dk2"/>
              </a:solidFill>
            </a:endParaRPr>
          </a:p>
        </p:txBody>
      </p:sp>
      <p:pic>
        <p:nvPicPr>
          <p:cNvPr id="434" name="Google Shape;434;p50"/>
          <p:cNvPicPr preferRelativeResize="0"/>
          <p:nvPr/>
        </p:nvPicPr>
        <p:blipFill>
          <a:blip r:embed="rId3">
            <a:alphaModFix/>
          </a:blip>
          <a:stretch>
            <a:fillRect/>
          </a:stretch>
        </p:blipFill>
        <p:spPr>
          <a:xfrm>
            <a:off x="3624225" y="1081800"/>
            <a:ext cx="5162698" cy="20627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51"/>
          <p:cNvSpPr txBox="1">
            <a:spLocks noGrp="1"/>
          </p:cNvSpPr>
          <p:nvPr>
            <p:ph type="title"/>
          </p:nvPr>
        </p:nvSpPr>
        <p:spPr>
          <a:xfrm>
            <a:off x="428550" y="428550"/>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Shader Unit Tests</a:t>
            </a:r>
            <a:endParaRPr/>
          </a:p>
        </p:txBody>
      </p:sp>
      <p:sp>
        <p:nvSpPr>
          <p:cNvPr id="440" name="Google Shape;440;p51"/>
          <p:cNvSpPr txBox="1">
            <a:spLocks noGrp="1"/>
          </p:cNvSpPr>
          <p:nvPr>
            <p:ph type="body" idx="1"/>
          </p:nvPr>
        </p:nvSpPr>
        <p:spPr>
          <a:xfrm>
            <a:off x="428625" y="1143000"/>
            <a:ext cx="4143300" cy="3714900"/>
          </a:xfrm>
          <a:prstGeom prst="rect">
            <a:avLst/>
          </a:prstGeom>
        </p:spPr>
        <p:txBody>
          <a:bodyPr spcFirstLastPara="1" wrap="square" lIns="0" tIns="0" rIns="285750" bIns="0" anchor="ctr" anchorCtr="0">
            <a:noAutofit/>
          </a:bodyPr>
          <a:lstStyle/>
          <a:p>
            <a:pPr marL="0" lvl="0" indent="0" algn="l" rtl="0">
              <a:spcBef>
                <a:spcPts val="0"/>
              </a:spcBef>
              <a:spcAft>
                <a:spcPts val="0"/>
              </a:spcAft>
              <a:buNone/>
            </a:pPr>
            <a:r>
              <a:rPr lang="en"/>
              <a:t>Just like C# unit tests, but invokes individual HLSL functions.</a:t>
            </a:r>
            <a:endParaRPr/>
          </a:p>
          <a:p>
            <a:pPr marL="0" lvl="0" indent="0" algn="l" rtl="0">
              <a:spcBef>
                <a:spcPts val="0"/>
              </a:spcBef>
              <a:spcAft>
                <a:spcPts val="0"/>
              </a:spcAft>
              <a:buNone/>
            </a:pPr>
            <a:endParaRPr/>
          </a:p>
          <a:p>
            <a:pPr marL="457200" lvl="0" indent="0" algn="l" rtl="0">
              <a:spcBef>
                <a:spcPts val="0"/>
              </a:spcBef>
              <a:spcAft>
                <a:spcPts val="0"/>
              </a:spcAft>
              <a:buNone/>
            </a:pPr>
            <a:endParaRPr/>
          </a:p>
          <a:p>
            <a:pPr marL="0" lvl="0" indent="0" algn="l" rtl="0">
              <a:spcBef>
                <a:spcPts val="0"/>
              </a:spcBef>
              <a:spcAft>
                <a:spcPts val="0"/>
              </a:spcAft>
              <a:buNone/>
            </a:pPr>
            <a:r>
              <a:rPr lang="en"/>
              <a:t>Uses WARP to execute shader code in the CPU, which removes GPU differences</a:t>
            </a:r>
            <a:endParaRPr/>
          </a:p>
          <a:p>
            <a:pPr marL="0" lvl="0" indent="0" algn="l" rtl="0">
              <a:spcBef>
                <a:spcPts val="0"/>
              </a:spcBef>
              <a:spcAft>
                <a:spcPts val="0"/>
              </a:spcAft>
              <a:buNone/>
            </a:pPr>
            <a:r>
              <a:rPr lang="en"/>
              <a:t>(And we can run it on any farm VM)</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
              <a:t>Not using them a lot yet, but they’re pretty neat :)</a:t>
            </a:r>
            <a:endParaRPr/>
          </a:p>
        </p:txBody>
      </p:sp>
      <p:pic>
        <p:nvPicPr>
          <p:cNvPr id="441" name="Google Shape;441;p51"/>
          <p:cNvPicPr preferRelativeResize="0"/>
          <p:nvPr/>
        </p:nvPicPr>
        <p:blipFill>
          <a:blip r:embed="rId3">
            <a:alphaModFix/>
          </a:blip>
          <a:stretch>
            <a:fillRect/>
          </a:stretch>
        </p:blipFill>
        <p:spPr>
          <a:xfrm>
            <a:off x="4188125" y="714450"/>
            <a:ext cx="3897750" cy="264392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Google Shape;446;p52"/>
          <p:cNvSpPr txBox="1">
            <a:spLocks noGrp="1"/>
          </p:cNvSpPr>
          <p:nvPr>
            <p:ph type="title"/>
          </p:nvPr>
        </p:nvSpPr>
        <p:spPr>
          <a:xfrm>
            <a:off x="428550" y="428550"/>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Rendering “Unit” Tests</a:t>
            </a:r>
            <a:endParaRPr/>
          </a:p>
        </p:txBody>
      </p:sp>
      <p:sp>
        <p:nvSpPr>
          <p:cNvPr id="447" name="Google Shape;447;p52"/>
          <p:cNvSpPr txBox="1">
            <a:spLocks noGrp="1"/>
          </p:cNvSpPr>
          <p:nvPr>
            <p:ph type="body" idx="1"/>
          </p:nvPr>
        </p:nvSpPr>
        <p:spPr>
          <a:xfrm>
            <a:off x="6830675" y="765550"/>
            <a:ext cx="2313300" cy="2580600"/>
          </a:xfrm>
          <a:prstGeom prst="rect">
            <a:avLst/>
          </a:prstGeom>
        </p:spPr>
        <p:txBody>
          <a:bodyPr spcFirstLastPara="1" wrap="square" lIns="0" tIns="0" rIns="285750" bIns="0" anchor="ctr" anchorCtr="0">
            <a:noAutofit/>
          </a:bodyPr>
          <a:lstStyle/>
          <a:p>
            <a:pPr marL="0" lvl="0" indent="0" algn="l" rtl="0">
              <a:spcBef>
                <a:spcPts val="0"/>
              </a:spcBef>
              <a:spcAft>
                <a:spcPts val="0"/>
              </a:spcAft>
              <a:buNone/>
            </a:pPr>
            <a:endParaRPr/>
          </a:p>
          <a:p>
            <a:pPr marL="0" lvl="0" indent="0" algn="l" rtl="0">
              <a:spcBef>
                <a:spcPts val="0"/>
              </a:spcBef>
              <a:spcAft>
                <a:spcPts val="0"/>
              </a:spcAft>
              <a:buNone/>
            </a:pPr>
            <a:r>
              <a:rPr lang="en"/>
              <a:t>No level, no scripting.</a:t>
            </a:r>
            <a:endParaRPr/>
          </a:p>
          <a:p>
            <a:pPr marL="0" lvl="0" indent="0" algn="l" rtl="0">
              <a:spcBef>
                <a:spcPts val="0"/>
              </a:spcBef>
              <a:spcAft>
                <a:spcPts val="0"/>
              </a:spcAft>
              <a:buNone/>
            </a:pPr>
            <a:r>
              <a:rPr lang="en"/>
              <a:t>No infrastructure</a:t>
            </a:r>
            <a:br>
              <a:rPr lang="en"/>
            </a:br>
            <a:endParaRPr/>
          </a:p>
          <a:p>
            <a:pPr marL="0" lvl="0" indent="0" algn="l" rtl="0">
              <a:spcBef>
                <a:spcPts val="0"/>
              </a:spcBef>
              <a:spcAft>
                <a:spcPts val="0"/>
              </a:spcAft>
              <a:buNone/>
            </a:pPr>
            <a:r>
              <a:rPr lang="en"/>
              <a:t>Can </a:t>
            </a:r>
            <a:r>
              <a:rPr lang="en">
                <a:latin typeface="Courier New"/>
                <a:ea typeface="Courier New"/>
                <a:cs typeface="Courier New"/>
                <a:sym typeface="Courier New"/>
              </a:rPr>
              <a:t>memcmp</a:t>
            </a:r>
            <a:r>
              <a:rPr lang="en"/>
              <a:t> images/buffers, or manual asserts</a:t>
            </a:r>
            <a:endParaRPr/>
          </a:p>
        </p:txBody>
      </p:sp>
      <p:pic>
        <p:nvPicPr>
          <p:cNvPr id="448" name="Google Shape;448;p52"/>
          <p:cNvPicPr preferRelativeResize="0"/>
          <p:nvPr/>
        </p:nvPicPr>
        <p:blipFill>
          <a:blip r:embed="rId3">
            <a:alphaModFix/>
          </a:blip>
          <a:stretch>
            <a:fillRect/>
          </a:stretch>
        </p:blipFill>
        <p:spPr>
          <a:xfrm>
            <a:off x="182800" y="982575"/>
            <a:ext cx="6565525" cy="324502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53"/>
          <p:cNvSpPr txBox="1">
            <a:spLocks noGrp="1"/>
          </p:cNvSpPr>
          <p:nvPr>
            <p:ph type="title"/>
          </p:nvPr>
        </p:nvSpPr>
        <p:spPr>
          <a:xfrm>
            <a:off x="428550" y="428550"/>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Screenshot tests</a:t>
            </a:r>
            <a:endParaRPr/>
          </a:p>
        </p:txBody>
      </p:sp>
      <p:sp>
        <p:nvSpPr>
          <p:cNvPr id="454" name="Google Shape;454;p53"/>
          <p:cNvSpPr txBox="1">
            <a:spLocks noGrp="1"/>
          </p:cNvSpPr>
          <p:nvPr>
            <p:ph type="body" idx="1"/>
          </p:nvPr>
        </p:nvSpPr>
        <p:spPr>
          <a:xfrm>
            <a:off x="428625" y="857250"/>
            <a:ext cx="4338600" cy="2286000"/>
          </a:xfrm>
          <a:prstGeom prst="rect">
            <a:avLst/>
          </a:prstGeom>
        </p:spPr>
        <p:txBody>
          <a:bodyPr spcFirstLastPara="1" wrap="square" lIns="0" tIns="0" rIns="285750" bIns="0" anchor="ctr" anchorCtr="0">
            <a:noAutofit/>
          </a:bodyPr>
          <a:lstStyle/>
          <a:p>
            <a:pPr marL="0" lvl="0" indent="0" algn="l" rtl="0">
              <a:spcBef>
                <a:spcPts val="0"/>
              </a:spcBef>
              <a:spcAft>
                <a:spcPts val="0"/>
              </a:spcAft>
              <a:buNone/>
            </a:pPr>
            <a:r>
              <a:rPr lang="en"/>
              <a:t>Multiple cameras per level</a:t>
            </a:r>
            <a:endParaRPr/>
          </a:p>
          <a:p>
            <a:pPr marL="0" lvl="0" indent="0" algn="l" rtl="0">
              <a:spcBef>
                <a:spcPts val="0"/>
              </a:spcBef>
              <a:spcAft>
                <a:spcPts val="0"/>
              </a:spcAft>
              <a:buNone/>
            </a:pPr>
            <a:endParaRPr/>
          </a:p>
          <a:p>
            <a:pPr marL="457200" lvl="0" indent="-323850" algn="l" rtl="0">
              <a:spcBef>
                <a:spcPts val="0"/>
              </a:spcBef>
              <a:spcAft>
                <a:spcPts val="0"/>
              </a:spcAft>
              <a:buSzPts val="1500"/>
              <a:buChar char="-"/>
            </a:pPr>
            <a:r>
              <a:rPr lang="en"/>
              <a:t>Switch to new camera</a:t>
            </a:r>
            <a:endParaRPr/>
          </a:p>
          <a:p>
            <a:pPr marL="457200" lvl="0" indent="-323850" algn="l" rtl="0">
              <a:spcBef>
                <a:spcPts val="0"/>
              </a:spcBef>
              <a:spcAft>
                <a:spcPts val="0"/>
              </a:spcAft>
              <a:buSzPts val="1500"/>
              <a:buChar char="-"/>
            </a:pPr>
            <a:r>
              <a:rPr lang="en"/>
              <a:t>Execute setup commands</a:t>
            </a:r>
            <a:endParaRPr/>
          </a:p>
          <a:p>
            <a:pPr marL="457200" lvl="0" indent="-323850" algn="l" rtl="0">
              <a:spcBef>
                <a:spcPts val="0"/>
              </a:spcBef>
              <a:spcAft>
                <a:spcPts val="0"/>
              </a:spcAft>
              <a:buSzPts val="1500"/>
              <a:buChar char="-"/>
            </a:pPr>
            <a:r>
              <a:rPr lang="en"/>
              <a:t>Take screenshot</a:t>
            </a:r>
            <a:endParaRPr/>
          </a:p>
          <a:p>
            <a:pPr marL="457200" lvl="0" indent="-323850" algn="l" rtl="0">
              <a:spcBef>
                <a:spcPts val="0"/>
              </a:spcBef>
              <a:spcAft>
                <a:spcPts val="0"/>
              </a:spcAft>
              <a:buSzPts val="1500"/>
              <a:buChar char="-"/>
            </a:pPr>
            <a:r>
              <a:rPr lang="en"/>
              <a:t>Send screenshot to test harness</a:t>
            </a:r>
            <a:endParaRPr/>
          </a:p>
          <a:p>
            <a:pPr marL="457200" lvl="0" indent="-323850" algn="l" rtl="0">
              <a:spcBef>
                <a:spcPts val="0"/>
              </a:spcBef>
              <a:spcAft>
                <a:spcPts val="0"/>
              </a:spcAft>
              <a:buSzPts val="1500"/>
              <a:buChar char="-"/>
            </a:pPr>
            <a:r>
              <a:rPr lang="en"/>
              <a:t>Execute teardown commands</a:t>
            </a:r>
            <a:endParaRPr/>
          </a:p>
          <a:p>
            <a:pPr marL="457200" lvl="0" indent="-323850" algn="l" rtl="0">
              <a:spcBef>
                <a:spcPts val="0"/>
              </a:spcBef>
              <a:spcAft>
                <a:spcPts val="0"/>
              </a:spcAft>
              <a:buSzPts val="1500"/>
              <a:buChar char="-"/>
            </a:pPr>
            <a:r>
              <a:rPr lang="en"/>
              <a:t>Repeat</a:t>
            </a:r>
            <a:endParaRPr/>
          </a:p>
        </p:txBody>
      </p:sp>
      <p:pic>
        <p:nvPicPr>
          <p:cNvPr id="455" name="Google Shape;455;p53"/>
          <p:cNvPicPr preferRelativeResize="0"/>
          <p:nvPr/>
        </p:nvPicPr>
        <p:blipFill>
          <a:blip r:embed="rId3">
            <a:alphaModFix/>
          </a:blip>
          <a:stretch>
            <a:fillRect/>
          </a:stretch>
        </p:blipFill>
        <p:spPr>
          <a:xfrm>
            <a:off x="2605175" y="2915000"/>
            <a:ext cx="3621799" cy="1881974"/>
          </a:xfrm>
          <a:prstGeom prst="rect">
            <a:avLst/>
          </a:prstGeom>
          <a:noFill/>
          <a:ln>
            <a:noFill/>
          </a:ln>
        </p:spPr>
      </p:pic>
      <p:pic>
        <p:nvPicPr>
          <p:cNvPr id="456" name="Google Shape;456;p53"/>
          <p:cNvPicPr preferRelativeResize="0"/>
          <p:nvPr/>
        </p:nvPicPr>
        <p:blipFill>
          <a:blip r:embed="rId4">
            <a:alphaModFix/>
          </a:blip>
          <a:stretch>
            <a:fillRect/>
          </a:stretch>
        </p:blipFill>
        <p:spPr>
          <a:xfrm>
            <a:off x="6358725" y="862425"/>
            <a:ext cx="2622675" cy="1475249"/>
          </a:xfrm>
          <a:prstGeom prst="rect">
            <a:avLst/>
          </a:prstGeom>
          <a:noFill/>
          <a:ln>
            <a:noFill/>
          </a:ln>
        </p:spPr>
      </p:pic>
      <p:pic>
        <p:nvPicPr>
          <p:cNvPr id="457" name="Google Shape;457;p53"/>
          <p:cNvPicPr preferRelativeResize="0"/>
          <p:nvPr/>
        </p:nvPicPr>
        <p:blipFill>
          <a:blip r:embed="rId5">
            <a:alphaModFix/>
          </a:blip>
          <a:stretch>
            <a:fillRect/>
          </a:stretch>
        </p:blipFill>
        <p:spPr>
          <a:xfrm>
            <a:off x="3870850" y="714448"/>
            <a:ext cx="2356115" cy="17712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54"/>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Comparing images with thresholds</a:t>
            </a:r>
            <a:endParaRPr/>
          </a:p>
        </p:txBody>
      </p:sp>
      <p:sp>
        <p:nvSpPr>
          <p:cNvPr id="463" name="Google Shape;463;p54"/>
          <p:cNvSpPr txBox="1">
            <a:spLocks noGrp="1"/>
          </p:cNvSpPr>
          <p:nvPr>
            <p:ph type="body" idx="1"/>
          </p:nvPr>
        </p:nvSpPr>
        <p:spPr>
          <a:xfrm>
            <a:off x="214150" y="857250"/>
            <a:ext cx="8286900" cy="3714900"/>
          </a:xfrm>
          <a:prstGeom prst="rect">
            <a:avLst/>
          </a:prstGeom>
        </p:spPr>
        <p:txBody>
          <a:bodyPr spcFirstLastPara="1" wrap="square" lIns="0" tIns="0" rIns="0" bIns="0" anchor="ctr" anchorCtr="0">
            <a:noAutofit/>
          </a:bodyPr>
          <a:lstStyle/>
          <a:p>
            <a:pPr marL="457200" lvl="0" indent="0" algn="l" rtl="0">
              <a:spcBef>
                <a:spcPts val="0"/>
              </a:spcBef>
              <a:spcAft>
                <a:spcPts val="0"/>
              </a:spcAft>
              <a:buNone/>
            </a:pPr>
            <a:r>
              <a:rPr lang="en"/>
              <a:t>Industry standard - nVidia FLIP: </a:t>
            </a:r>
            <a:r>
              <a:rPr lang="en" u="sng">
                <a:solidFill>
                  <a:srgbClr val="FFE599"/>
                </a:solidFill>
                <a:hlinkClick r:id="rId3">
                  <a:extLst>
                    <a:ext uri="{A12FA001-AC4F-418D-AE19-62706E023703}">
                      <ahyp:hlinkClr xmlns:ahyp="http://schemas.microsoft.com/office/drawing/2018/hyperlinkcolor" val="tx"/>
                    </a:ext>
                  </a:extLst>
                </a:hlinkClick>
              </a:rPr>
              <a:t>https://github.com/NVlabs/flip</a:t>
            </a:r>
            <a:endParaRPr>
              <a:solidFill>
                <a:srgbClr val="FFE599"/>
              </a:solidFill>
            </a:endParaRPr>
          </a:p>
          <a:p>
            <a:pPr marL="457200" lvl="0" indent="0" algn="l" rtl="0">
              <a:spcBef>
                <a:spcPts val="0"/>
              </a:spcBef>
              <a:spcAft>
                <a:spcPts val="0"/>
              </a:spcAft>
              <a:buNone/>
            </a:pPr>
            <a:endParaRPr/>
          </a:p>
          <a:p>
            <a:pPr marL="457200" lvl="0" indent="0" algn="l" rtl="0">
              <a:spcBef>
                <a:spcPts val="0"/>
              </a:spcBef>
              <a:spcAft>
                <a:spcPts val="0"/>
              </a:spcAft>
              <a:buNone/>
            </a:pPr>
            <a:endParaRPr/>
          </a:p>
          <a:p>
            <a:pPr marL="457200" lvl="0" indent="0" algn="l" rtl="0">
              <a:spcBef>
                <a:spcPts val="0"/>
              </a:spcBef>
              <a:spcAft>
                <a:spcPts val="0"/>
              </a:spcAft>
              <a:buNone/>
            </a:pPr>
            <a:r>
              <a:rPr lang="en"/>
              <a:t>We don’t use it. We use a </a:t>
            </a:r>
            <a:r>
              <a:rPr lang="en" b="1" i="1">
                <a:solidFill>
                  <a:srgbClr val="EA9999"/>
                </a:solidFill>
              </a:rPr>
              <a:t>bad</a:t>
            </a:r>
            <a:r>
              <a:rPr lang="en"/>
              <a:t> per-pixel metric</a:t>
            </a:r>
            <a:endParaRPr/>
          </a:p>
          <a:p>
            <a:pPr marL="457200" lvl="0" indent="0" algn="l" rtl="0">
              <a:spcBef>
                <a:spcPts val="0"/>
              </a:spcBef>
              <a:spcAft>
                <a:spcPts val="0"/>
              </a:spcAft>
              <a:buNone/>
            </a:pPr>
            <a:endParaRPr/>
          </a:p>
          <a:p>
            <a:pPr marL="457200" lvl="0" indent="0" algn="l" rtl="0">
              <a:spcBef>
                <a:spcPts val="0"/>
              </a:spcBef>
              <a:spcAft>
                <a:spcPts val="0"/>
              </a:spcAft>
              <a:buNone/>
            </a:pPr>
            <a:endParaRPr/>
          </a:p>
          <a:p>
            <a:pPr marL="457200" lvl="0" indent="0" algn="l" rtl="0">
              <a:spcBef>
                <a:spcPts val="0"/>
              </a:spcBef>
              <a:spcAft>
                <a:spcPts val="0"/>
              </a:spcAft>
              <a:buNone/>
            </a:pPr>
            <a:endParaRPr/>
          </a:p>
          <a:p>
            <a:pPr marL="457200" lvl="0" indent="0" algn="l" rtl="0">
              <a:spcBef>
                <a:spcPts val="0"/>
              </a:spcBef>
              <a:spcAft>
                <a:spcPts val="0"/>
              </a:spcAft>
              <a:buNone/>
            </a:pPr>
            <a:endParaRPr/>
          </a:p>
          <a:p>
            <a:pPr marL="457200" lvl="0" indent="0" algn="l" rtl="0">
              <a:spcBef>
                <a:spcPts val="0"/>
              </a:spcBef>
              <a:spcAft>
                <a:spcPts val="0"/>
              </a:spcAft>
              <a:buNone/>
            </a:pPr>
            <a:r>
              <a:rPr lang="en"/>
              <a:t>Then the score for the whole image is the max </a:t>
            </a:r>
            <a:r>
              <a:rPr lang="en" b="1">
                <a:solidFill>
                  <a:srgbClr val="FFE599"/>
                </a:solidFill>
                <a:latin typeface="Courier New"/>
                <a:ea typeface="Courier New"/>
                <a:cs typeface="Courier New"/>
                <a:sym typeface="Courier New"/>
              </a:rPr>
              <a:t>normalizedDiff</a:t>
            </a:r>
            <a:r>
              <a:rPr lang="en" b="1">
                <a:solidFill>
                  <a:srgbClr val="FFF2CC"/>
                </a:solidFill>
              </a:rPr>
              <a:t> </a:t>
            </a:r>
            <a:br>
              <a:rPr lang="en" b="1">
                <a:solidFill>
                  <a:srgbClr val="FFF2CC"/>
                </a:solidFill>
              </a:rPr>
            </a:br>
            <a:r>
              <a:rPr lang="en"/>
              <a:t>of all pixels</a:t>
            </a:r>
            <a:endParaRPr/>
          </a:p>
          <a:p>
            <a:pPr marL="457200" lvl="0" indent="0" algn="l" rtl="0">
              <a:spcBef>
                <a:spcPts val="0"/>
              </a:spcBef>
              <a:spcAft>
                <a:spcPts val="0"/>
              </a:spcAft>
              <a:buNone/>
            </a:pPr>
            <a:endParaRPr/>
          </a:p>
          <a:p>
            <a:pPr marL="457200" lvl="0" indent="0" algn="l" rtl="0">
              <a:spcBef>
                <a:spcPts val="0"/>
              </a:spcBef>
              <a:spcAft>
                <a:spcPts val="0"/>
              </a:spcAft>
              <a:buNone/>
            </a:pPr>
            <a:r>
              <a:rPr lang="en"/>
              <a:t>It’s… not great. But in practice it’s… uuuuh… </a:t>
            </a:r>
            <a:r>
              <a:rPr lang="en" i="1"/>
              <a:t>fine</a:t>
            </a:r>
            <a:r>
              <a:rPr lang="en"/>
              <a:t>?</a:t>
            </a:r>
            <a:endParaRPr/>
          </a:p>
        </p:txBody>
      </p:sp>
      <p:pic>
        <p:nvPicPr>
          <p:cNvPr id="464" name="Google Shape;464;p54"/>
          <p:cNvPicPr preferRelativeResize="0"/>
          <p:nvPr/>
        </p:nvPicPr>
        <p:blipFill>
          <a:blip r:embed="rId4">
            <a:alphaModFix/>
          </a:blip>
          <a:stretch>
            <a:fillRect/>
          </a:stretch>
        </p:blipFill>
        <p:spPr>
          <a:xfrm>
            <a:off x="701600" y="2514700"/>
            <a:ext cx="8013775" cy="4003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sp>
        <p:nvSpPr>
          <p:cNvPr id="469" name="Google Shape;469;p55"/>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Comparing images with thresholds</a:t>
            </a:r>
            <a:endParaRPr>
              <a:solidFill>
                <a:srgbClr val="FF9900"/>
              </a:solidFill>
            </a:endParaRPr>
          </a:p>
        </p:txBody>
      </p:sp>
      <p:sp>
        <p:nvSpPr>
          <p:cNvPr id="470" name="Google Shape;470;p55"/>
          <p:cNvSpPr txBox="1">
            <a:spLocks noGrp="1"/>
          </p:cNvSpPr>
          <p:nvPr>
            <p:ph type="body" idx="1"/>
          </p:nvPr>
        </p:nvSpPr>
        <p:spPr>
          <a:xfrm>
            <a:off x="4120025" y="916000"/>
            <a:ext cx="3451200" cy="3714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We get away with it because of </a:t>
            </a:r>
            <a:r>
              <a:rPr lang="en" b="1" i="1"/>
              <a:t>extremely </a:t>
            </a:r>
            <a:r>
              <a:rPr lang="en"/>
              <a:t>stringent thresholds. </a:t>
            </a:r>
            <a:endParaRPr/>
          </a:p>
          <a:p>
            <a:pPr marL="457200" lvl="0" indent="0" algn="l" rtl="0">
              <a:spcBef>
                <a:spcPts val="0"/>
              </a:spcBef>
              <a:spcAft>
                <a:spcPts val="0"/>
              </a:spcAft>
              <a:buNone/>
            </a:pPr>
            <a:endParaRPr/>
          </a:p>
          <a:p>
            <a:pPr marL="457200" lvl="0" indent="0" algn="l" rtl="0">
              <a:spcBef>
                <a:spcPts val="0"/>
              </a:spcBef>
              <a:spcAft>
                <a:spcPts val="0"/>
              </a:spcAft>
              <a:buNone/>
            </a:pPr>
            <a:endParaRPr/>
          </a:p>
          <a:p>
            <a:pPr marL="0" lvl="0" indent="0" algn="l" rtl="0">
              <a:spcBef>
                <a:spcPts val="0"/>
              </a:spcBef>
              <a:spcAft>
                <a:spcPts val="0"/>
              </a:spcAft>
              <a:buNone/>
            </a:pPr>
            <a:r>
              <a:rPr lang="en"/>
              <a:t>We try to lower the thresholds as much as possible</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
              <a:t>And the test is per-pixel</a:t>
            </a:r>
            <a:endParaRPr/>
          </a:p>
          <a:p>
            <a:pPr marL="0" lvl="0" indent="0" algn="l" rtl="0">
              <a:spcBef>
                <a:spcPts val="0"/>
              </a:spcBef>
              <a:spcAft>
                <a:spcPts val="0"/>
              </a:spcAft>
              <a:buNone/>
            </a:pPr>
            <a:endParaRPr/>
          </a:p>
        </p:txBody>
      </p:sp>
      <p:pic>
        <p:nvPicPr>
          <p:cNvPr id="471" name="Google Shape;471;p55"/>
          <p:cNvPicPr preferRelativeResize="0"/>
          <p:nvPr/>
        </p:nvPicPr>
        <p:blipFill>
          <a:blip r:embed="rId3">
            <a:alphaModFix/>
          </a:blip>
          <a:stretch>
            <a:fillRect/>
          </a:stretch>
        </p:blipFill>
        <p:spPr>
          <a:xfrm>
            <a:off x="428549" y="1266475"/>
            <a:ext cx="2916275" cy="2673251"/>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56"/>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Comparing images</a:t>
            </a:r>
            <a:endParaRPr/>
          </a:p>
        </p:txBody>
      </p:sp>
      <p:sp>
        <p:nvSpPr>
          <p:cNvPr id="477" name="Google Shape;477;p56"/>
          <p:cNvSpPr txBox="1">
            <a:spLocks noGrp="1"/>
          </p:cNvSpPr>
          <p:nvPr>
            <p:ph type="body" idx="1"/>
          </p:nvPr>
        </p:nvSpPr>
        <p:spPr>
          <a:xfrm>
            <a:off x="6139600" y="786800"/>
            <a:ext cx="2875800" cy="30117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i="1"/>
              <a:t>“But a single different pixel will make the test fail!!”</a:t>
            </a:r>
            <a:endParaRPr i="1"/>
          </a:p>
          <a:p>
            <a:pPr marL="0" lvl="0" indent="0" algn="l" rtl="0">
              <a:spcBef>
                <a:spcPts val="0"/>
              </a:spcBef>
              <a:spcAft>
                <a:spcPts val="0"/>
              </a:spcAft>
              <a:buNone/>
            </a:pPr>
            <a:endParaRPr/>
          </a:p>
          <a:p>
            <a:pPr marL="0" lvl="0" indent="0" algn="l" rtl="0">
              <a:spcBef>
                <a:spcPts val="0"/>
              </a:spcBef>
              <a:spcAft>
                <a:spcPts val="0"/>
              </a:spcAft>
              <a:buNone/>
            </a:pPr>
            <a:r>
              <a:rPr lang="en"/>
              <a:t>Yes!</a:t>
            </a:r>
            <a:endParaRPr/>
          </a:p>
          <a:p>
            <a:pPr marL="0" lvl="0" indent="0" algn="l" rtl="0">
              <a:spcBef>
                <a:spcPts val="0"/>
              </a:spcBef>
              <a:spcAft>
                <a:spcPts val="0"/>
              </a:spcAft>
              <a:buNone/>
            </a:pPr>
            <a:endParaRPr/>
          </a:p>
          <a:p>
            <a:pPr marL="0" lvl="0" indent="0" algn="l" rtl="0">
              <a:spcBef>
                <a:spcPts val="0"/>
              </a:spcBef>
              <a:spcAft>
                <a:spcPts val="0"/>
              </a:spcAft>
              <a:buNone/>
            </a:pPr>
            <a:r>
              <a:rPr lang="en"/>
              <a:t>A single bad pixel can be terrible</a:t>
            </a:r>
            <a:endParaRPr/>
          </a:p>
          <a:p>
            <a:pPr marL="0" lvl="0" indent="0" algn="l" rtl="0">
              <a:spcBef>
                <a:spcPts val="0"/>
              </a:spcBef>
              <a:spcAft>
                <a:spcPts val="0"/>
              </a:spcAft>
              <a:buNone/>
            </a:pPr>
            <a:endParaRPr/>
          </a:p>
          <a:p>
            <a:pPr marL="0" lvl="0" indent="0" algn="l" rtl="0">
              <a:spcBef>
                <a:spcPts val="0"/>
              </a:spcBef>
              <a:spcAft>
                <a:spcPts val="0"/>
              </a:spcAft>
              <a:buNone/>
            </a:pPr>
            <a:r>
              <a:rPr lang="en"/>
              <a:t>Like if the center of the sun goes black :)</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pic>
        <p:nvPicPr>
          <p:cNvPr id="478" name="Google Shape;478;p56"/>
          <p:cNvPicPr preferRelativeResize="0"/>
          <p:nvPr/>
        </p:nvPicPr>
        <p:blipFill>
          <a:blip r:embed="rId3">
            <a:alphaModFix/>
          </a:blip>
          <a:stretch>
            <a:fillRect/>
          </a:stretch>
        </p:blipFill>
        <p:spPr>
          <a:xfrm>
            <a:off x="226624" y="857238"/>
            <a:ext cx="5745651" cy="3231925"/>
          </a:xfrm>
          <a:prstGeom prst="rect">
            <a:avLst/>
          </a:prstGeom>
          <a:noFill/>
          <a:ln>
            <a:noFill/>
          </a:ln>
        </p:spPr>
      </p:pic>
      <p:sp>
        <p:nvSpPr>
          <p:cNvPr id="479" name="Google Shape;479;p56"/>
          <p:cNvSpPr/>
          <p:nvPr/>
        </p:nvSpPr>
        <p:spPr>
          <a:xfrm rot="7275929">
            <a:off x="2316703" y="1750303"/>
            <a:ext cx="898837" cy="184295"/>
          </a:xfrm>
          <a:prstGeom prst="rightArrow">
            <a:avLst>
              <a:gd name="adj1" fmla="val 30374"/>
              <a:gd name="adj2" fmla="val 59427"/>
            </a:avLst>
          </a:prstGeom>
          <a:solidFill>
            <a:schemeClr val="accent4"/>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DM Sans"/>
              <a:ea typeface="DM Sans"/>
              <a:cs typeface="DM Sans"/>
              <a:sym typeface="DM Sans"/>
            </a:endParaRPr>
          </a:p>
        </p:txBody>
      </p:sp>
      <p:sp>
        <p:nvSpPr>
          <p:cNvPr id="480" name="Google Shape;480;p56"/>
          <p:cNvSpPr/>
          <p:nvPr/>
        </p:nvSpPr>
        <p:spPr>
          <a:xfrm>
            <a:off x="6084075" y="2609500"/>
            <a:ext cx="2766900" cy="657900"/>
          </a:xfrm>
          <a:prstGeom prst="rect">
            <a:avLst/>
          </a:prstGeom>
          <a:solidFill>
            <a:srgbClr val="0A0A0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DM Sans"/>
              <a:ea typeface="DM Sans"/>
              <a:cs typeface="DM Sans"/>
              <a:sym typeface="DM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79"/>
                                        </p:tgtEl>
                                        <p:attrNameLst>
                                          <p:attrName>style.visibility</p:attrName>
                                        </p:attrNameLst>
                                      </p:cBhvr>
                                      <p:to>
                                        <p:strVal val="visible"/>
                                      </p:to>
                                    </p:set>
                                    <p:anim calcmode="lin" valueType="num">
                                      <p:cBhvr additive="base">
                                        <p:cTn id="7" dur="2600"/>
                                        <p:tgtEl>
                                          <p:spTgt spid="479"/>
                                        </p:tgtEl>
                                        <p:attrNameLst>
                                          <p:attrName>ppt_x</p:attrName>
                                        </p:attrNameLst>
                                      </p:cBhvr>
                                      <p:tavLst>
                                        <p:tav tm="0">
                                          <p:val>
                                            <p:strVal val="#ppt_x+1"/>
                                          </p:val>
                                        </p:tav>
                                        <p:tav tm="100000">
                                          <p:val>
                                            <p:strVal val="#ppt_x"/>
                                          </p:val>
                                        </p:tav>
                                      </p:tavLst>
                                    </p:anim>
                                  </p:childTnLst>
                                </p:cTn>
                              </p:par>
                            </p:childTnLst>
                          </p:cTn>
                        </p:par>
                        <p:par>
                          <p:cTn id="8" fill="hold">
                            <p:stCondLst>
                              <p:cond delay="2600"/>
                            </p:stCondLst>
                            <p:childTnLst>
                              <p:par>
                                <p:cTn id="9" presetID="1" presetClass="exit" presetSubtype="0" fill="hold" nodeType="afterEffect">
                                  <p:stCondLst>
                                    <p:cond delay="0"/>
                                  </p:stCondLst>
                                  <p:childTnLst>
                                    <p:set>
                                      <p:cBhvr>
                                        <p:cTn id="10" dur="1" fill="hold">
                                          <p:stCondLst>
                                            <p:cond delay="0"/>
                                          </p:stCondLst>
                                        </p:cTn>
                                        <p:tgtEl>
                                          <p:spTgt spid="48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Google Shape;485;p57"/>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Comparing images</a:t>
            </a:r>
            <a:endParaRPr/>
          </a:p>
        </p:txBody>
      </p:sp>
      <p:sp>
        <p:nvSpPr>
          <p:cNvPr id="486" name="Google Shape;486;p57"/>
          <p:cNvSpPr txBox="1">
            <a:spLocks noGrp="1"/>
          </p:cNvSpPr>
          <p:nvPr>
            <p:ph type="body" idx="1"/>
          </p:nvPr>
        </p:nvSpPr>
        <p:spPr>
          <a:xfrm>
            <a:off x="521950" y="1618600"/>
            <a:ext cx="3451200" cy="25104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“But what about HW differences??”</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
              <a:t>Different reference images per platform/IHV!</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
              <a:t>We currently have </a:t>
            </a:r>
            <a:r>
              <a:rPr lang="en" i="1"/>
              <a:t>32849 reference screenshots</a:t>
            </a:r>
            <a:endParaRPr i="1"/>
          </a:p>
        </p:txBody>
      </p:sp>
      <p:sp>
        <p:nvSpPr>
          <p:cNvPr id="487" name="Google Shape;487;p57"/>
          <p:cNvSpPr txBox="1"/>
          <p:nvPr/>
        </p:nvSpPr>
        <p:spPr>
          <a:xfrm rot="-1494604">
            <a:off x="2565116" y="4026398"/>
            <a:ext cx="2313417" cy="285756"/>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i="1">
                <a:solidFill>
                  <a:srgbClr val="FF0000"/>
                </a:solidFill>
              </a:rPr>
              <a:t>Pain threshold warning</a:t>
            </a:r>
            <a:endParaRPr sz="1500" i="1">
              <a:solidFill>
                <a:srgbClr val="FF0000"/>
              </a:solidFill>
            </a:endParaRPr>
          </a:p>
        </p:txBody>
      </p:sp>
      <p:pic>
        <p:nvPicPr>
          <p:cNvPr id="488" name="Google Shape;488;p57"/>
          <p:cNvPicPr preferRelativeResize="0"/>
          <p:nvPr/>
        </p:nvPicPr>
        <p:blipFill>
          <a:blip r:embed="rId3">
            <a:alphaModFix/>
          </a:blip>
          <a:stretch>
            <a:fillRect/>
          </a:stretch>
        </p:blipFill>
        <p:spPr>
          <a:xfrm>
            <a:off x="4339875" y="714450"/>
            <a:ext cx="3679025" cy="2631849"/>
          </a:xfrm>
          <a:prstGeom prst="rect">
            <a:avLst/>
          </a:prstGeom>
          <a:noFill/>
          <a:ln>
            <a:noFill/>
          </a:ln>
        </p:spPr>
      </p:pic>
      <p:sp>
        <p:nvSpPr>
          <p:cNvPr id="489" name="Google Shape;489;p57"/>
          <p:cNvSpPr txBox="1"/>
          <p:nvPr/>
        </p:nvSpPr>
        <p:spPr>
          <a:xfrm rot="-343339">
            <a:off x="2098712" y="3250735"/>
            <a:ext cx="875563" cy="285824"/>
          </a:xfrm>
          <a:prstGeom prst="rect">
            <a:avLst/>
          </a:prstGeom>
          <a:noFill/>
          <a:ln>
            <a:noFill/>
          </a:ln>
          <a:effectLst>
            <a:outerShdw blurRad="85725" dist="19050" algn="bl" rotWithShape="0">
              <a:srgbClr val="000000"/>
            </a:outerShdw>
          </a:effectLst>
        </p:spPr>
        <p:txBody>
          <a:bodyPr spcFirstLastPara="1" wrap="square" lIns="91425" tIns="91425" rIns="91425" bIns="91425" anchor="t" anchorCtr="0">
            <a:noAutofit/>
          </a:bodyPr>
          <a:lstStyle/>
          <a:p>
            <a:pPr marL="0" lvl="0" indent="0" algn="l" rtl="0">
              <a:spcBef>
                <a:spcPts val="0"/>
              </a:spcBef>
              <a:spcAft>
                <a:spcPts val="0"/>
              </a:spcAft>
              <a:buNone/>
            </a:pPr>
            <a:r>
              <a:rPr lang="en" sz="1500" b="1" i="1">
                <a:solidFill>
                  <a:srgbClr val="EEFF41"/>
                </a:solidFill>
              </a:rPr>
              <a:t>33913</a:t>
            </a:r>
            <a:endParaRPr sz="1500" b="1" i="1">
              <a:solidFill>
                <a:srgbClr val="EEFF41"/>
              </a:solidFill>
            </a:endParaRPr>
          </a:p>
        </p:txBody>
      </p:sp>
      <p:sp>
        <p:nvSpPr>
          <p:cNvPr id="490" name="Google Shape;490;p57"/>
          <p:cNvSpPr/>
          <p:nvPr/>
        </p:nvSpPr>
        <p:spPr>
          <a:xfrm>
            <a:off x="2140150" y="3634075"/>
            <a:ext cx="621259" cy="50025"/>
          </a:xfrm>
          <a:custGeom>
            <a:avLst/>
            <a:gdLst/>
            <a:ahLst/>
            <a:cxnLst/>
            <a:rect l="l" t="t" r="r" b="b"/>
            <a:pathLst>
              <a:path w="30480" h="2001" extrusionOk="0">
                <a:moveTo>
                  <a:pt x="0" y="2001"/>
                </a:moveTo>
                <a:cubicBezTo>
                  <a:pt x="9256" y="-2242"/>
                  <a:pt x="20821" y="3221"/>
                  <a:pt x="30480" y="0"/>
                </a:cubicBezTo>
              </a:path>
            </a:pathLst>
          </a:custGeom>
          <a:noFill/>
          <a:ln w="28575" cap="flat" cmpd="sng">
            <a:solidFill>
              <a:srgbClr val="EEFF41"/>
            </a:solidFill>
            <a:prstDash val="solid"/>
            <a:round/>
            <a:headEnd type="none" w="med" len="med"/>
            <a:tailEnd type="none" w="med" len="med"/>
          </a:ln>
          <a:effectLst>
            <a:outerShdw blurRad="57150" dist="19050" dir="5400000" algn="bl" rotWithShape="0">
              <a:srgbClr val="000000">
                <a:alpha val="50000"/>
              </a:srgbClr>
            </a:outerShdw>
          </a:effectLst>
        </p:spPr>
        <p:txBody>
          <a:bodyPr/>
          <a:lstStyle/>
          <a:p>
            <a:endParaRPr lang="sv-SE"/>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1"/>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Who am I?</a:t>
            </a:r>
            <a:endParaRPr/>
          </a:p>
        </p:txBody>
      </p:sp>
      <p:sp>
        <p:nvSpPr>
          <p:cNvPr id="250" name="Google Shape;250;p31"/>
          <p:cNvSpPr txBox="1">
            <a:spLocks noGrp="1"/>
          </p:cNvSpPr>
          <p:nvPr>
            <p:ph type="body" idx="1"/>
          </p:nvPr>
        </p:nvSpPr>
        <p:spPr>
          <a:xfrm>
            <a:off x="428625" y="1143000"/>
            <a:ext cx="5419500" cy="2897700"/>
          </a:xfrm>
          <a:prstGeom prst="rect">
            <a:avLst/>
          </a:prstGeom>
        </p:spPr>
        <p:txBody>
          <a:bodyPr spcFirstLastPara="1" wrap="square" lIns="0" tIns="0" rIns="0" bIns="0" anchor="ctr" anchorCtr="0">
            <a:noAutofit/>
          </a:bodyPr>
          <a:lstStyle/>
          <a:p>
            <a:pPr marL="0" lvl="0" indent="0" algn="l" rtl="0">
              <a:lnSpc>
                <a:spcPct val="150000"/>
              </a:lnSpc>
              <a:spcBef>
                <a:spcPts val="0"/>
              </a:spcBef>
              <a:spcAft>
                <a:spcPts val="0"/>
              </a:spcAft>
              <a:buNone/>
            </a:pPr>
            <a:r>
              <a:rPr lang="en"/>
              <a:t>Jon Valdés</a:t>
            </a:r>
            <a:endParaRPr/>
          </a:p>
          <a:p>
            <a:pPr marL="0" lvl="0" indent="0" algn="l" rtl="0">
              <a:lnSpc>
                <a:spcPct val="150000"/>
              </a:lnSpc>
              <a:spcBef>
                <a:spcPts val="0"/>
              </a:spcBef>
              <a:spcAft>
                <a:spcPts val="0"/>
              </a:spcAft>
              <a:buNone/>
            </a:pPr>
            <a:endParaRPr/>
          </a:p>
          <a:p>
            <a:pPr marL="0" lvl="0" indent="0" algn="l" rtl="0">
              <a:lnSpc>
                <a:spcPct val="150000"/>
              </a:lnSpc>
              <a:spcBef>
                <a:spcPts val="0"/>
              </a:spcBef>
              <a:spcAft>
                <a:spcPts val="0"/>
              </a:spcAft>
              <a:buNone/>
            </a:pPr>
            <a:r>
              <a:rPr lang="en"/>
              <a:t>Last 8 years at Frostbite Rendering in the Image Quality cell</a:t>
            </a:r>
            <a:endParaRPr/>
          </a:p>
          <a:p>
            <a:pPr marL="0" lvl="0" indent="0" algn="l" rtl="0">
              <a:lnSpc>
                <a:spcPct val="150000"/>
              </a:lnSpc>
              <a:spcBef>
                <a:spcPts val="0"/>
              </a:spcBef>
              <a:spcAft>
                <a:spcPts val="0"/>
              </a:spcAft>
              <a:buNone/>
            </a:pPr>
            <a:endParaRPr/>
          </a:p>
          <a:p>
            <a:pPr marL="0" lvl="0" indent="0" algn="l" rtl="0">
              <a:lnSpc>
                <a:spcPct val="150000"/>
              </a:lnSpc>
              <a:spcBef>
                <a:spcPts val="0"/>
              </a:spcBef>
              <a:spcAft>
                <a:spcPts val="0"/>
              </a:spcAft>
              <a:buNone/>
            </a:pPr>
            <a:r>
              <a:rPr lang="en"/>
              <a:t>Worked on FrameGraph, GI, post-processing, strand hair, a bunch of internal tooling…</a:t>
            </a:r>
            <a:endParaRPr/>
          </a:p>
          <a:p>
            <a:pPr marL="0" lvl="0" indent="0" algn="l" rtl="0">
              <a:lnSpc>
                <a:spcPct val="150000"/>
              </a:lnSpc>
              <a:spcBef>
                <a:spcPts val="0"/>
              </a:spcBef>
              <a:spcAft>
                <a:spcPts val="0"/>
              </a:spcAft>
              <a:buNone/>
            </a:pPr>
            <a:endParaRPr/>
          </a:p>
          <a:p>
            <a:pPr marL="0" lvl="0" indent="0" algn="l" rtl="0">
              <a:lnSpc>
                <a:spcPct val="150000"/>
              </a:lnSpc>
              <a:spcBef>
                <a:spcPts val="0"/>
              </a:spcBef>
              <a:spcAft>
                <a:spcPts val="0"/>
              </a:spcAft>
              <a:buNone/>
            </a:pPr>
            <a:r>
              <a:rPr lang="en"/>
              <a:t>Lately also engineering manager</a:t>
            </a:r>
            <a:endParaRPr/>
          </a:p>
        </p:txBody>
      </p:sp>
      <p:pic>
        <p:nvPicPr>
          <p:cNvPr id="251" name="Google Shape;251;p31"/>
          <p:cNvPicPr preferRelativeResize="0"/>
          <p:nvPr/>
        </p:nvPicPr>
        <p:blipFill>
          <a:blip r:embed="rId3">
            <a:alphaModFix/>
          </a:blip>
          <a:stretch>
            <a:fillRect/>
          </a:stretch>
        </p:blipFill>
        <p:spPr>
          <a:xfrm>
            <a:off x="6096625" y="920513"/>
            <a:ext cx="2261250" cy="2328774"/>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sp>
        <p:nvSpPr>
          <p:cNvPr id="495" name="Google Shape;495;p58"/>
          <p:cNvSpPr txBox="1">
            <a:spLocks noGrp="1"/>
          </p:cNvSpPr>
          <p:nvPr>
            <p:ph type="title"/>
          </p:nvPr>
        </p:nvSpPr>
        <p:spPr>
          <a:xfrm>
            <a:off x="428550" y="428550"/>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sz="1500"/>
              <a:t>“Just make your test HW-independent!”</a:t>
            </a:r>
            <a:endParaRPr/>
          </a:p>
        </p:txBody>
      </p:sp>
      <p:sp>
        <p:nvSpPr>
          <p:cNvPr id="496" name="Google Shape;496;p58"/>
          <p:cNvSpPr txBox="1">
            <a:spLocks noGrp="1"/>
          </p:cNvSpPr>
          <p:nvPr>
            <p:ph type="body" idx="1"/>
          </p:nvPr>
        </p:nvSpPr>
        <p:spPr>
          <a:xfrm>
            <a:off x="585950" y="990450"/>
            <a:ext cx="6698100" cy="3867300"/>
          </a:xfrm>
          <a:prstGeom prst="rect">
            <a:avLst/>
          </a:prstGeom>
        </p:spPr>
        <p:txBody>
          <a:bodyPr spcFirstLastPara="1" wrap="square" lIns="0" tIns="0" rIns="285750" bIns="0" anchor="ctr" anchorCtr="0">
            <a:noAutofit/>
          </a:bodyPr>
          <a:lstStyle/>
          <a:p>
            <a:pPr marL="0" lvl="0" indent="0" algn="l" rtl="0">
              <a:spcBef>
                <a:spcPts val="0"/>
              </a:spcBef>
              <a:spcAft>
                <a:spcPts val="0"/>
              </a:spcAft>
              <a:buNone/>
            </a:pPr>
            <a:r>
              <a:rPr lang="en"/>
              <a:t>Many things are IHV/driver/compiler/OS-dependent. </a:t>
            </a:r>
            <a:endParaRPr/>
          </a:p>
          <a:p>
            <a:pPr marL="0" lvl="0" indent="0" algn="l" rtl="0">
              <a:spcBef>
                <a:spcPts val="0"/>
              </a:spcBef>
              <a:spcAft>
                <a:spcPts val="0"/>
              </a:spcAft>
              <a:buNone/>
            </a:pPr>
            <a:endParaRPr/>
          </a:p>
          <a:p>
            <a:pPr marL="457200" lvl="0" indent="-323850" algn="l" rtl="0">
              <a:spcBef>
                <a:spcPts val="0"/>
              </a:spcBef>
              <a:spcAft>
                <a:spcPts val="0"/>
              </a:spcAft>
              <a:buSzPts val="1500"/>
              <a:buChar char="-"/>
            </a:pPr>
            <a:r>
              <a:rPr lang="en"/>
              <a:t>Biggest one: Texture filtering</a:t>
            </a:r>
            <a:br>
              <a:rPr lang="en"/>
            </a:br>
            <a:endParaRPr sz="1200"/>
          </a:p>
          <a:p>
            <a:pPr marL="457200" lvl="0" indent="-323850" algn="l" rtl="0">
              <a:spcBef>
                <a:spcPts val="0"/>
              </a:spcBef>
              <a:spcAft>
                <a:spcPts val="0"/>
              </a:spcAft>
              <a:buSzPts val="1500"/>
              <a:buChar char="-"/>
            </a:pPr>
            <a:r>
              <a:rPr lang="en"/>
              <a:t>Fun one: Transcendental function precision </a:t>
            </a:r>
            <a:br>
              <a:rPr lang="en"/>
            </a:br>
            <a:r>
              <a:rPr lang="en"/>
              <a:t>(DX only specifies min precision)</a:t>
            </a:r>
            <a:endParaRPr/>
          </a:p>
          <a:p>
            <a:pPr marL="1371600" lvl="0" indent="457200" algn="l" rtl="0">
              <a:spcBef>
                <a:spcPts val="0"/>
              </a:spcBef>
              <a:spcAft>
                <a:spcPts val="0"/>
              </a:spcAft>
              <a:buNone/>
            </a:pPr>
            <a:r>
              <a:rPr lang="en" sz="1300" u="sng">
                <a:solidFill>
                  <a:srgbClr val="FFE599"/>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https://www.shadertoy.com/view/dtlyD8</a:t>
            </a:r>
            <a:endParaRPr sz="1700">
              <a:solidFill>
                <a:srgbClr val="FFE599"/>
              </a:solidFill>
            </a:endParaRPr>
          </a:p>
          <a:p>
            <a:pPr marL="45720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sz="1000"/>
          </a:p>
          <a:p>
            <a:pPr marL="457200" lvl="0" indent="0" algn="l" rtl="0">
              <a:spcBef>
                <a:spcPts val="0"/>
              </a:spcBef>
              <a:spcAft>
                <a:spcPts val="0"/>
              </a:spcAft>
              <a:buNone/>
            </a:pPr>
            <a:endParaRPr/>
          </a:p>
          <a:p>
            <a:pPr marL="457200" lvl="0" indent="0" algn="l" rtl="0">
              <a:spcBef>
                <a:spcPts val="0"/>
              </a:spcBef>
              <a:spcAft>
                <a:spcPts val="0"/>
              </a:spcAft>
              <a:buNone/>
            </a:pPr>
            <a:endParaRPr/>
          </a:p>
          <a:p>
            <a:pPr marL="457200" lvl="0" indent="0" algn="l" rtl="0">
              <a:spcBef>
                <a:spcPts val="0"/>
              </a:spcBef>
              <a:spcAft>
                <a:spcPts val="0"/>
              </a:spcAft>
              <a:buNone/>
            </a:pPr>
            <a:endParaRPr/>
          </a:p>
          <a:p>
            <a:pPr marL="457200" lvl="0" indent="0" algn="l" rtl="0">
              <a:spcBef>
                <a:spcPts val="0"/>
              </a:spcBef>
              <a:spcAft>
                <a:spcPts val="0"/>
              </a:spcAft>
              <a:buNone/>
            </a:pPr>
            <a:endParaRPr/>
          </a:p>
          <a:p>
            <a:pPr marL="457200" lvl="0" indent="0" algn="l" rtl="0">
              <a:spcBef>
                <a:spcPts val="0"/>
              </a:spcBef>
              <a:spcAft>
                <a:spcPts val="0"/>
              </a:spcAft>
              <a:buNone/>
            </a:pPr>
            <a:endParaRPr/>
          </a:p>
          <a:p>
            <a:pPr marL="457200" lvl="0" indent="0" algn="l" rtl="0">
              <a:spcBef>
                <a:spcPts val="0"/>
              </a:spcBef>
              <a:spcAft>
                <a:spcPts val="0"/>
              </a:spcAft>
              <a:buNone/>
            </a:pPr>
            <a:r>
              <a:rPr lang="en"/>
              <a:t>      NVIDIA 2080TI                                            Intel Iris Xe</a:t>
            </a:r>
            <a:endParaRPr/>
          </a:p>
        </p:txBody>
      </p:sp>
      <p:pic>
        <p:nvPicPr>
          <p:cNvPr id="497" name="Google Shape;497;p58"/>
          <p:cNvPicPr preferRelativeResize="0"/>
          <p:nvPr/>
        </p:nvPicPr>
        <p:blipFill>
          <a:blip r:embed="rId4">
            <a:alphaModFix/>
          </a:blip>
          <a:stretch>
            <a:fillRect/>
          </a:stretch>
        </p:blipFill>
        <p:spPr>
          <a:xfrm>
            <a:off x="7355149" y="1670325"/>
            <a:ext cx="1561700" cy="1561700"/>
          </a:xfrm>
          <a:prstGeom prst="rect">
            <a:avLst/>
          </a:prstGeom>
          <a:noFill/>
          <a:ln>
            <a:noFill/>
          </a:ln>
        </p:spPr>
      </p:pic>
      <p:pic>
        <p:nvPicPr>
          <p:cNvPr id="498" name="Google Shape;498;p58"/>
          <p:cNvPicPr preferRelativeResize="0"/>
          <p:nvPr/>
        </p:nvPicPr>
        <p:blipFill>
          <a:blip r:embed="rId5">
            <a:alphaModFix/>
          </a:blip>
          <a:stretch>
            <a:fillRect/>
          </a:stretch>
        </p:blipFill>
        <p:spPr>
          <a:xfrm>
            <a:off x="524825" y="2689175"/>
            <a:ext cx="6185251" cy="19352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02"/>
        <p:cNvGrpSpPr/>
        <p:nvPr/>
      </p:nvGrpSpPr>
      <p:grpSpPr>
        <a:xfrm>
          <a:off x="0" y="0"/>
          <a:ext cx="0" cy="0"/>
          <a:chOff x="0" y="0"/>
          <a:chExt cx="0" cy="0"/>
        </a:xfrm>
      </p:grpSpPr>
      <p:sp>
        <p:nvSpPr>
          <p:cNvPr id="503" name="Google Shape;503;p59"/>
          <p:cNvSpPr txBox="1">
            <a:spLocks noGrp="1"/>
          </p:cNvSpPr>
          <p:nvPr>
            <p:ph type="title"/>
          </p:nvPr>
        </p:nvSpPr>
        <p:spPr>
          <a:xfrm>
            <a:off x="428550" y="428550"/>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RenderTests                                           Screenshot Tests</a:t>
            </a:r>
            <a:endParaRPr/>
          </a:p>
        </p:txBody>
      </p:sp>
      <p:sp>
        <p:nvSpPr>
          <p:cNvPr id="504" name="Google Shape;504;p59"/>
          <p:cNvSpPr txBox="1">
            <a:spLocks noGrp="1"/>
          </p:cNvSpPr>
          <p:nvPr>
            <p:ph type="body" idx="1"/>
          </p:nvPr>
        </p:nvSpPr>
        <p:spPr>
          <a:xfrm>
            <a:off x="428550" y="1778350"/>
            <a:ext cx="2832300" cy="3241500"/>
          </a:xfrm>
          <a:prstGeom prst="rect">
            <a:avLst/>
          </a:prstGeom>
        </p:spPr>
        <p:txBody>
          <a:bodyPr spcFirstLastPara="1" wrap="square" lIns="0" tIns="0" rIns="285750" bIns="0" anchor="ctr" anchorCtr="0">
            <a:noAutofit/>
          </a:bodyPr>
          <a:lstStyle/>
          <a:p>
            <a:pPr marL="457200" lvl="0" indent="0" algn="l" rtl="0">
              <a:spcBef>
                <a:spcPts val="0"/>
              </a:spcBef>
              <a:spcAft>
                <a:spcPts val="0"/>
              </a:spcAft>
              <a:buNone/>
            </a:pPr>
            <a:endParaRPr/>
          </a:p>
          <a:p>
            <a:pPr marL="457200" lvl="0" indent="0" algn="l" rtl="0">
              <a:spcBef>
                <a:spcPts val="0"/>
              </a:spcBef>
              <a:spcAft>
                <a:spcPts val="0"/>
              </a:spcAft>
              <a:buNone/>
            </a:pPr>
            <a:endParaRPr/>
          </a:p>
          <a:p>
            <a:pPr marL="457200" lvl="0" indent="-323850" algn="l" rtl="0">
              <a:spcBef>
                <a:spcPts val="0"/>
              </a:spcBef>
              <a:spcAft>
                <a:spcPts val="0"/>
              </a:spcAft>
              <a:buSzPts val="1500"/>
              <a:buChar char="-"/>
            </a:pPr>
            <a:r>
              <a:rPr lang="en"/>
              <a:t>Exact comparisons</a:t>
            </a:r>
            <a:endParaRPr/>
          </a:p>
          <a:p>
            <a:pPr marL="457200" lvl="0" indent="0" algn="l" rtl="0">
              <a:spcBef>
                <a:spcPts val="0"/>
              </a:spcBef>
              <a:spcAft>
                <a:spcPts val="0"/>
              </a:spcAft>
              <a:buNone/>
            </a:pPr>
            <a:endParaRPr/>
          </a:p>
          <a:p>
            <a:pPr marL="457200" lvl="0" indent="-323850" algn="l" rtl="0">
              <a:spcBef>
                <a:spcPts val="0"/>
              </a:spcBef>
              <a:spcAft>
                <a:spcPts val="0"/>
              </a:spcAft>
              <a:buSzPts val="1500"/>
              <a:buChar char="-"/>
            </a:pPr>
            <a:r>
              <a:rPr lang="en"/>
              <a:t>Extremely robust</a:t>
            </a:r>
            <a:endParaRPr/>
          </a:p>
          <a:p>
            <a:pPr marL="457200" lvl="0" indent="0" algn="l" rtl="0">
              <a:spcBef>
                <a:spcPts val="0"/>
              </a:spcBef>
              <a:spcAft>
                <a:spcPts val="0"/>
              </a:spcAft>
              <a:buNone/>
            </a:pPr>
            <a:endParaRPr/>
          </a:p>
          <a:p>
            <a:pPr marL="457200" lvl="0" indent="-323850" algn="l" rtl="0">
              <a:spcBef>
                <a:spcPts val="0"/>
              </a:spcBef>
              <a:spcAft>
                <a:spcPts val="0"/>
              </a:spcAft>
              <a:buSzPts val="1500"/>
              <a:buChar char="-"/>
            </a:pPr>
            <a:r>
              <a:rPr lang="en"/>
              <a:t>Short-term pain</a:t>
            </a:r>
            <a:endParaRPr/>
          </a:p>
          <a:p>
            <a:pPr marL="457200" lvl="0" indent="0" algn="l" rtl="0">
              <a:spcBef>
                <a:spcPts val="0"/>
              </a:spcBef>
              <a:spcAft>
                <a:spcPts val="0"/>
              </a:spcAft>
              <a:buNone/>
            </a:pPr>
            <a:endParaRPr/>
          </a:p>
          <a:p>
            <a:pPr marL="457200" lvl="0" indent="-323850" algn="l" rtl="0">
              <a:spcBef>
                <a:spcPts val="0"/>
              </a:spcBef>
              <a:spcAft>
                <a:spcPts val="0"/>
              </a:spcAft>
              <a:buSzPts val="1500"/>
              <a:buChar char="-"/>
            </a:pPr>
            <a:r>
              <a:rPr lang="en"/>
              <a:t>Long-term bliss</a:t>
            </a:r>
            <a:endParaRPr/>
          </a:p>
        </p:txBody>
      </p:sp>
      <p:sp>
        <p:nvSpPr>
          <p:cNvPr id="505" name="Google Shape;505;p59"/>
          <p:cNvSpPr txBox="1">
            <a:spLocks noGrp="1"/>
          </p:cNvSpPr>
          <p:nvPr>
            <p:ph type="body" idx="1"/>
          </p:nvPr>
        </p:nvSpPr>
        <p:spPr>
          <a:xfrm>
            <a:off x="4278000" y="1778350"/>
            <a:ext cx="4143300" cy="3241500"/>
          </a:xfrm>
          <a:prstGeom prst="rect">
            <a:avLst/>
          </a:prstGeom>
        </p:spPr>
        <p:txBody>
          <a:bodyPr spcFirstLastPara="1" wrap="square" lIns="0" tIns="0" rIns="285750" bIns="0" anchor="ctr" anchorCtr="0">
            <a:noAutofit/>
          </a:bodyPr>
          <a:lstStyle/>
          <a:p>
            <a:pPr marL="457200" lvl="0" indent="0" algn="l" rtl="0">
              <a:spcBef>
                <a:spcPts val="0"/>
              </a:spcBef>
              <a:spcAft>
                <a:spcPts val="0"/>
              </a:spcAft>
              <a:buNone/>
            </a:pPr>
            <a:endParaRPr/>
          </a:p>
          <a:p>
            <a:pPr marL="457200" lvl="0" indent="0" algn="l" rtl="0">
              <a:spcBef>
                <a:spcPts val="0"/>
              </a:spcBef>
              <a:spcAft>
                <a:spcPts val="0"/>
              </a:spcAft>
              <a:buNone/>
            </a:pPr>
            <a:endParaRPr/>
          </a:p>
          <a:p>
            <a:pPr marL="457200" lvl="0" indent="-323850" algn="l" rtl="0">
              <a:spcBef>
                <a:spcPts val="0"/>
              </a:spcBef>
              <a:spcAft>
                <a:spcPts val="0"/>
              </a:spcAft>
              <a:buSzPts val="1500"/>
              <a:buChar char="-"/>
            </a:pPr>
            <a:r>
              <a:rPr lang="en"/>
              <a:t>Inexact comparisons (thresholds)</a:t>
            </a:r>
            <a:endParaRPr/>
          </a:p>
          <a:p>
            <a:pPr marL="457200" lvl="0" indent="0" algn="l" rtl="0">
              <a:spcBef>
                <a:spcPts val="0"/>
              </a:spcBef>
              <a:spcAft>
                <a:spcPts val="0"/>
              </a:spcAft>
              <a:buNone/>
            </a:pPr>
            <a:endParaRPr/>
          </a:p>
          <a:p>
            <a:pPr marL="457200" lvl="0" indent="-323850" algn="l" rtl="0">
              <a:spcBef>
                <a:spcPts val="0"/>
              </a:spcBef>
              <a:spcAft>
                <a:spcPts val="0"/>
              </a:spcAft>
              <a:buSzPts val="1500"/>
              <a:buChar char="-"/>
            </a:pPr>
            <a:r>
              <a:rPr lang="en"/>
              <a:t>Range: [brittle, robust]</a:t>
            </a:r>
            <a:endParaRPr/>
          </a:p>
          <a:p>
            <a:pPr marL="457200" lvl="0" indent="0" algn="l" rtl="0">
              <a:spcBef>
                <a:spcPts val="0"/>
              </a:spcBef>
              <a:spcAft>
                <a:spcPts val="0"/>
              </a:spcAft>
              <a:buNone/>
            </a:pPr>
            <a:endParaRPr/>
          </a:p>
          <a:p>
            <a:pPr marL="457200" lvl="0" indent="-323850" algn="l" rtl="0">
              <a:spcBef>
                <a:spcPts val="0"/>
              </a:spcBef>
              <a:spcAft>
                <a:spcPts val="0"/>
              </a:spcAft>
              <a:buSzPts val="1500"/>
              <a:buChar char="-"/>
            </a:pPr>
            <a:r>
              <a:rPr lang="en"/>
              <a:t>Short-term bliss</a:t>
            </a:r>
            <a:endParaRPr/>
          </a:p>
          <a:p>
            <a:pPr marL="457200" lvl="0" indent="0" algn="l" rtl="0">
              <a:spcBef>
                <a:spcPts val="0"/>
              </a:spcBef>
              <a:spcAft>
                <a:spcPts val="0"/>
              </a:spcAft>
              <a:buNone/>
            </a:pPr>
            <a:endParaRPr/>
          </a:p>
          <a:p>
            <a:pPr marL="457200" lvl="0" indent="-323850" algn="l" rtl="0">
              <a:spcBef>
                <a:spcPts val="0"/>
              </a:spcBef>
              <a:spcAft>
                <a:spcPts val="0"/>
              </a:spcAft>
              <a:buSzPts val="1500"/>
              <a:buChar char="-"/>
            </a:pPr>
            <a:r>
              <a:rPr lang="en"/>
              <a:t>Long-term pain</a:t>
            </a:r>
            <a:endParaRPr/>
          </a:p>
        </p:txBody>
      </p:sp>
      <p:pic>
        <p:nvPicPr>
          <p:cNvPr id="506" name="Google Shape;506;p59"/>
          <p:cNvPicPr preferRelativeResize="0"/>
          <p:nvPr/>
        </p:nvPicPr>
        <p:blipFill>
          <a:blip r:embed="rId3">
            <a:alphaModFix/>
          </a:blip>
          <a:stretch>
            <a:fillRect/>
          </a:stretch>
        </p:blipFill>
        <p:spPr>
          <a:xfrm>
            <a:off x="377975" y="857250"/>
            <a:ext cx="3382401" cy="1671749"/>
          </a:xfrm>
          <a:prstGeom prst="rect">
            <a:avLst/>
          </a:prstGeom>
          <a:noFill/>
          <a:ln>
            <a:noFill/>
          </a:ln>
        </p:spPr>
      </p:pic>
      <p:pic>
        <p:nvPicPr>
          <p:cNvPr id="507" name="Google Shape;507;p59"/>
          <p:cNvPicPr preferRelativeResize="0"/>
          <p:nvPr/>
        </p:nvPicPr>
        <p:blipFill>
          <a:blip r:embed="rId4">
            <a:alphaModFix/>
          </a:blip>
          <a:stretch>
            <a:fillRect/>
          </a:stretch>
        </p:blipFill>
        <p:spPr>
          <a:xfrm>
            <a:off x="6524297" y="1056703"/>
            <a:ext cx="2262854" cy="1272850"/>
          </a:xfrm>
          <a:prstGeom prst="rect">
            <a:avLst/>
          </a:prstGeom>
          <a:noFill/>
          <a:ln>
            <a:noFill/>
          </a:ln>
        </p:spPr>
      </p:pic>
      <p:pic>
        <p:nvPicPr>
          <p:cNvPr id="508" name="Google Shape;508;p59"/>
          <p:cNvPicPr preferRelativeResize="0"/>
          <p:nvPr/>
        </p:nvPicPr>
        <p:blipFill>
          <a:blip r:embed="rId5">
            <a:alphaModFix/>
          </a:blip>
          <a:stretch>
            <a:fillRect/>
          </a:stretch>
        </p:blipFill>
        <p:spPr>
          <a:xfrm>
            <a:off x="4491425" y="929027"/>
            <a:ext cx="2032864" cy="1528198"/>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sp>
        <p:nvSpPr>
          <p:cNvPr id="513" name="Google Shape;513;p60"/>
          <p:cNvSpPr txBox="1">
            <a:spLocks noGrp="1"/>
          </p:cNvSpPr>
          <p:nvPr>
            <p:ph type="title"/>
          </p:nvPr>
        </p:nvSpPr>
        <p:spPr>
          <a:xfrm>
            <a:off x="428625" y="2494325"/>
            <a:ext cx="8286900" cy="5715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The screenshot flame wars</a:t>
            </a:r>
            <a:endParaRPr/>
          </a:p>
        </p:txBody>
      </p:sp>
      <p:sp>
        <p:nvSpPr>
          <p:cNvPr id="514" name="Google Shape;514;p60"/>
          <p:cNvSpPr txBox="1">
            <a:spLocks noGrp="1"/>
          </p:cNvSpPr>
          <p:nvPr>
            <p:ph type="subTitle" idx="1"/>
          </p:nvPr>
        </p:nvSpPr>
        <p:spPr>
          <a:xfrm>
            <a:off x="428625" y="3065825"/>
            <a:ext cx="8286900" cy="4002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61"/>
          <p:cNvSpPr txBox="1">
            <a:spLocks noGrp="1"/>
          </p:cNvSpPr>
          <p:nvPr>
            <p:ph type="title"/>
          </p:nvPr>
        </p:nvSpPr>
        <p:spPr>
          <a:xfrm>
            <a:off x="428550" y="428550"/>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Screenshot Wars</a:t>
            </a:r>
            <a:endParaRPr/>
          </a:p>
        </p:txBody>
      </p:sp>
      <p:sp>
        <p:nvSpPr>
          <p:cNvPr id="520" name="Google Shape;520;p61"/>
          <p:cNvSpPr txBox="1">
            <a:spLocks noGrp="1"/>
          </p:cNvSpPr>
          <p:nvPr>
            <p:ph type="body" idx="1"/>
          </p:nvPr>
        </p:nvSpPr>
        <p:spPr>
          <a:xfrm>
            <a:off x="1358800" y="975725"/>
            <a:ext cx="5754900" cy="654900"/>
          </a:xfrm>
          <a:prstGeom prst="rect">
            <a:avLst/>
          </a:prstGeom>
        </p:spPr>
        <p:txBody>
          <a:bodyPr spcFirstLastPara="1" wrap="square" lIns="0" tIns="0" rIns="285750" bIns="0" anchor="ctr" anchorCtr="0">
            <a:noAutofit/>
          </a:bodyPr>
          <a:lstStyle/>
          <a:p>
            <a:pPr marL="0" lvl="0" indent="0" algn="l" rtl="0">
              <a:spcBef>
                <a:spcPts val="0"/>
              </a:spcBef>
              <a:spcAft>
                <a:spcPts val="0"/>
              </a:spcAft>
              <a:buNone/>
            </a:pPr>
            <a:r>
              <a:rPr lang="en" b="1">
                <a:solidFill>
                  <a:srgbClr val="FFFFFF"/>
                </a:solidFill>
                <a:latin typeface="Courier New"/>
                <a:ea typeface="Courier New"/>
                <a:cs typeface="Courier New"/>
                <a:sym typeface="Courier New"/>
              </a:rPr>
              <a:t>ASSERT_EQ(blend(white, black, 0.5), grey);</a:t>
            </a:r>
            <a:endParaRPr b="1">
              <a:solidFill>
                <a:srgbClr val="FFFFFF"/>
              </a:solidFill>
              <a:latin typeface="Courier New"/>
              <a:ea typeface="Courier New"/>
              <a:cs typeface="Courier New"/>
              <a:sym typeface="Courier New"/>
            </a:endParaRPr>
          </a:p>
        </p:txBody>
      </p:sp>
      <p:pic>
        <p:nvPicPr>
          <p:cNvPr id="521" name="Google Shape;521;p61"/>
          <p:cNvPicPr preferRelativeResize="0"/>
          <p:nvPr/>
        </p:nvPicPr>
        <p:blipFill>
          <a:blip r:embed="rId3">
            <a:alphaModFix/>
          </a:blip>
          <a:stretch>
            <a:fillRect/>
          </a:stretch>
        </p:blipFill>
        <p:spPr>
          <a:xfrm>
            <a:off x="1639800" y="1695850"/>
            <a:ext cx="4322750" cy="2920599"/>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p62"/>
          <p:cNvSpPr txBox="1">
            <a:spLocks noGrp="1"/>
          </p:cNvSpPr>
          <p:nvPr>
            <p:ph type="title"/>
          </p:nvPr>
        </p:nvSpPr>
        <p:spPr>
          <a:xfrm>
            <a:off x="428550" y="428550"/>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Screenshot Wars</a:t>
            </a:r>
            <a:endParaRPr/>
          </a:p>
        </p:txBody>
      </p:sp>
      <p:sp>
        <p:nvSpPr>
          <p:cNvPr id="527" name="Google Shape;527;p62"/>
          <p:cNvSpPr txBox="1">
            <a:spLocks noGrp="1"/>
          </p:cNvSpPr>
          <p:nvPr>
            <p:ph type="body" idx="1"/>
          </p:nvPr>
        </p:nvSpPr>
        <p:spPr>
          <a:xfrm>
            <a:off x="428550" y="891000"/>
            <a:ext cx="3750900" cy="807600"/>
          </a:xfrm>
          <a:prstGeom prst="rect">
            <a:avLst/>
          </a:prstGeom>
        </p:spPr>
        <p:txBody>
          <a:bodyPr spcFirstLastPara="1" wrap="square" lIns="0" tIns="0" rIns="285750" bIns="0" anchor="ctr" anchorCtr="0">
            <a:noAutofit/>
          </a:bodyPr>
          <a:lstStyle/>
          <a:p>
            <a:pPr marL="0" lvl="0" indent="0" algn="l" rtl="0">
              <a:spcBef>
                <a:spcPts val="0"/>
              </a:spcBef>
              <a:spcAft>
                <a:spcPts val="0"/>
              </a:spcAft>
              <a:buNone/>
            </a:pPr>
            <a:r>
              <a:rPr lang="en"/>
              <a:t>“Is there banding on smooth gradients in our volumetrics?”</a:t>
            </a:r>
            <a:endParaRPr/>
          </a:p>
        </p:txBody>
      </p:sp>
      <p:pic>
        <p:nvPicPr>
          <p:cNvPr id="528" name="Google Shape;528;p62"/>
          <p:cNvPicPr preferRelativeResize="0"/>
          <p:nvPr/>
        </p:nvPicPr>
        <p:blipFill rotWithShape="1">
          <a:blip r:embed="rId3">
            <a:alphaModFix/>
          </a:blip>
          <a:srcRect l="2799" t="39716" b="18215"/>
          <a:stretch/>
        </p:blipFill>
        <p:spPr>
          <a:xfrm>
            <a:off x="252150" y="1957300"/>
            <a:ext cx="4662475" cy="2863601"/>
          </a:xfrm>
          <a:prstGeom prst="rect">
            <a:avLst/>
          </a:prstGeom>
          <a:noFill/>
          <a:ln>
            <a:noFill/>
          </a:ln>
        </p:spPr>
      </p:pic>
      <p:sp>
        <p:nvSpPr>
          <p:cNvPr id="529" name="Google Shape;529;p62"/>
          <p:cNvSpPr txBox="1">
            <a:spLocks noGrp="1"/>
          </p:cNvSpPr>
          <p:nvPr>
            <p:ph type="body" idx="1"/>
          </p:nvPr>
        </p:nvSpPr>
        <p:spPr>
          <a:xfrm>
            <a:off x="5141400" y="1831175"/>
            <a:ext cx="4310400" cy="378600"/>
          </a:xfrm>
          <a:prstGeom prst="rect">
            <a:avLst/>
          </a:prstGeom>
        </p:spPr>
        <p:txBody>
          <a:bodyPr spcFirstLastPara="1" wrap="square" lIns="0" tIns="0" rIns="285750" bIns="0" anchor="ctr" anchorCtr="0">
            <a:noAutofit/>
          </a:bodyPr>
          <a:lstStyle/>
          <a:p>
            <a:pPr marL="0" lvl="0" indent="0" algn="l" rtl="0">
              <a:spcBef>
                <a:spcPts val="0"/>
              </a:spcBef>
              <a:spcAft>
                <a:spcPts val="0"/>
              </a:spcAft>
              <a:buNone/>
            </a:pPr>
            <a:r>
              <a:rPr lang="en"/>
              <a:t>“Is our sky the right shade of blue?”</a:t>
            </a:r>
            <a:endParaRPr/>
          </a:p>
        </p:txBody>
      </p:sp>
      <p:sp>
        <p:nvSpPr>
          <p:cNvPr id="530" name="Google Shape;530;p62"/>
          <p:cNvSpPr txBox="1">
            <a:spLocks noGrp="1"/>
          </p:cNvSpPr>
          <p:nvPr>
            <p:ph type="body" idx="1"/>
          </p:nvPr>
        </p:nvSpPr>
        <p:spPr>
          <a:xfrm>
            <a:off x="4666425" y="1020291"/>
            <a:ext cx="4407600" cy="245400"/>
          </a:xfrm>
          <a:prstGeom prst="rect">
            <a:avLst/>
          </a:prstGeom>
        </p:spPr>
        <p:txBody>
          <a:bodyPr spcFirstLastPara="1" wrap="square" lIns="0" tIns="0" rIns="285750" bIns="0" anchor="ctr" anchorCtr="0">
            <a:noAutofit/>
          </a:bodyPr>
          <a:lstStyle/>
          <a:p>
            <a:pPr marL="0" lvl="0" indent="0" algn="l" rtl="0">
              <a:spcBef>
                <a:spcPts val="0"/>
              </a:spcBef>
              <a:spcAft>
                <a:spcPts val="0"/>
              </a:spcAft>
              <a:buNone/>
            </a:pPr>
            <a:r>
              <a:rPr lang="en"/>
              <a:t>“Is TAA converging well after a disocclusion?”</a:t>
            </a:r>
            <a:endParaRPr/>
          </a:p>
        </p:txBody>
      </p:sp>
      <p:sp>
        <p:nvSpPr>
          <p:cNvPr id="531" name="Google Shape;531;p62"/>
          <p:cNvSpPr txBox="1">
            <a:spLocks noGrp="1"/>
          </p:cNvSpPr>
          <p:nvPr>
            <p:ph type="body" idx="1"/>
          </p:nvPr>
        </p:nvSpPr>
        <p:spPr>
          <a:xfrm>
            <a:off x="5141400" y="2631600"/>
            <a:ext cx="3840600" cy="451800"/>
          </a:xfrm>
          <a:prstGeom prst="rect">
            <a:avLst/>
          </a:prstGeom>
        </p:spPr>
        <p:txBody>
          <a:bodyPr spcFirstLastPara="1" wrap="square" lIns="0" tIns="0" rIns="285750" bIns="0" anchor="ctr" anchorCtr="0">
            <a:noAutofit/>
          </a:bodyPr>
          <a:lstStyle/>
          <a:p>
            <a:pPr marL="0" lvl="0" indent="0" algn="l" rtl="0">
              <a:spcBef>
                <a:spcPts val="0"/>
              </a:spcBef>
              <a:spcAft>
                <a:spcPts val="0"/>
              </a:spcAft>
              <a:buNone/>
            </a:pPr>
            <a:r>
              <a:rPr lang="en"/>
              <a:t>“Is the noise pattern on GTAO visible?”</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35"/>
        <p:cNvGrpSpPr/>
        <p:nvPr/>
      </p:nvGrpSpPr>
      <p:grpSpPr>
        <a:xfrm>
          <a:off x="0" y="0"/>
          <a:ext cx="0" cy="0"/>
          <a:chOff x="0" y="0"/>
          <a:chExt cx="0" cy="0"/>
        </a:xfrm>
      </p:grpSpPr>
      <p:sp>
        <p:nvSpPr>
          <p:cNvPr id="536" name="Google Shape;536;p63"/>
          <p:cNvSpPr txBox="1">
            <a:spLocks noGrp="1"/>
          </p:cNvSpPr>
          <p:nvPr>
            <p:ph type="title"/>
          </p:nvPr>
        </p:nvSpPr>
        <p:spPr>
          <a:xfrm>
            <a:off x="428550" y="428550"/>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Screenshot Wars</a:t>
            </a:r>
            <a:endParaRPr/>
          </a:p>
        </p:txBody>
      </p:sp>
      <p:sp>
        <p:nvSpPr>
          <p:cNvPr id="537" name="Google Shape;537;p63"/>
          <p:cNvSpPr txBox="1">
            <a:spLocks noGrp="1"/>
          </p:cNvSpPr>
          <p:nvPr>
            <p:ph type="body" idx="1"/>
          </p:nvPr>
        </p:nvSpPr>
        <p:spPr>
          <a:xfrm>
            <a:off x="428625" y="1143000"/>
            <a:ext cx="8286900" cy="2486400"/>
          </a:xfrm>
          <a:prstGeom prst="rect">
            <a:avLst/>
          </a:prstGeom>
        </p:spPr>
        <p:txBody>
          <a:bodyPr spcFirstLastPara="1" wrap="square" lIns="0" tIns="0" rIns="285750" bIns="0" anchor="ctr" anchorCtr="0">
            <a:noAutofit/>
          </a:bodyPr>
          <a:lstStyle/>
          <a:p>
            <a:pPr marL="457200" lvl="0" indent="-323850" algn="l" rtl="0">
              <a:spcBef>
                <a:spcPts val="0"/>
              </a:spcBef>
              <a:spcAft>
                <a:spcPts val="0"/>
              </a:spcAft>
              <a:buSzPts val="1500"/>
              <a:buAutoNum type="arabicPeriod"/>
            </a:pPr>
            <a:r>
              <a:rPr lang="en"/>
              <a:t>Setting up complex cases in code is sometimes not viable</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457200" lvl="0" indent="-323850" algn="l" rtl="0">
              <a:spcBef>
                <a:spcPts val="0"/>
              </a:spcBef>
              <a:spcAft>
                <a:spcPts val="0"/>
              </a:spcAft>
              <a:buSzPts val="1500"/>
              <a:buAutoNum type="arabicPeriod"/>
            </a:pPr>
            <a:r>
              <a:rPr lang="en" b="1"/>
              <a:t>“Correct” is a moving target</a:t>
            </a:r>
            <a:r>
              <a:rPr lang="en"/>
              <a:t>. Often can’t mathematically validate correctness. Lots of rendering techniques are approximations. “Correct” changes as approximations get better (or worse!).</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sp>
        <p:nvSpPr>
          <p:cNvPr id="542" name="Google Shape;542;p64"/>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The ultimate reason</a:t>
            </a:r>
            <a:endParaRPr/>
          </a:p>
        </p:txBody>
      </p:sp>
      <p:sp>
        <p:nvSpPr>
          <p:cNvPr id="543" name="Google Shape;543;p64"/>
          <p:cNvSpPr txBox="1">
            <a:spLocks noGrp="1"/>
          </p:cNvSpPr>
          <p:nvPr>
            <p:ph type="body" idx="1"/>
          </p:nvPr>
        </p:nvSpPr>
        <p:spPr>
          <a:xfrm>
            <a:off x="428625" y="978500"/>
            <a:ext cx="6242100" cy="38793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And, frankly,</a:t>
            </a:r>
            <a:endParaRPr/>
          </a:p>
          <a:p>
            <a:pPr marL="0" lvl="0" indent="0" algn="l" rtl="0">
              <a:spcBef>
                <a:spcPts val="0"/>
              </a:spcBef>
              <a:spcAft>
                <a:spcPts val="0"/>
              </a:spcAft>
              <a:buNone/>
            </a:pPr>
            <a:endParaRPr sz="2100"/>
          </a:p>
          <a:p>
            <a:pPr marL="1371600" lvl="0" indent="457200" algn="l" rtl="0">
              <a:spcBef>
                <a:spcPts val="0"/>
              </a:spcBef>
              <a:spcAft>
                <a:spcPts val="0"/>
              </a:spcAft>
              <a:buNone/>
            </a:pPr>
            <a:r>
              <a:rPr lang="en" sz="2100" b="1">
                <a:solidFill>
                  <a:srgbClr val="EEFF41"/>
                </a:solidFill>
              </a:rPr>
              <a:t>Games have to ship</a:t>
            </a:r>
            <a:endParaRPr sz="2100" b="1">
              <a:solidFill>
                <a:srgbClr val="EEFF41"/>
              </a:solidFill>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 b="1"/>
              <a:t>Ideal: </a:t>
            </a:r>
            <a:r>
              <a:rPr lang="en"/>
              <a:t>Consider testing cost over system lifetime</a:t>
            </a:r>
            <a:endParaRPr/>
          </a:p>
          <a:p>
            <a:pPr marL="0" lvl="0" indent="0" algn="l" rtl="0">
              <a:spcBef>
                <a:spcPts val="0"/>
              </a:spcBef>
              <a:spcAft>
                <a:spcPts val="0"/>
              </a:spcAft>
              <a:buNone/>
            </a:pPr>
            <a:endParaRPr i="1"/>
          </a:p>
          <a:p>
            <a:pPr marL="0" lvl="0" indent="0" algn="l" rtl="0">
              <a:spcBef>
                <a:spcPts val="0"/>
              </a:spcBef>
              <a:spcAft>
                <a:spcPts val="0"/>
              </a:spcAft>
              <a:buNone/>
            </a:pPr>
            <a:r>
              <a:rPr lang="en" b="1"/>
              <a:t>Reality:</a:t>
            </a:r>
            <a:r>
              <a:rPr lang="en"/>
              <a:t> This system needs to be in the game by next month</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ctr" rtl="0">
              <a:spcBef>
                <a:spcPts val="0"/>
              </a:spcBef>
              <a:spcAft>
                <a:spcPts val="0"/>
              </a:spcAft>
              <a:buNone/>
            </a:pPr>
            <a:r>
              <a:rPr lang="en" b="1" i="1">
                <a:solidFill>
                  <a:srgbClr val="EEFF41"/>
                </a:solidFill>
              </a:rPr>
              <a:t>Sometimes it’s better to have imperfect tests today</a:t>
            </a:r>
            <a:br>
              <a:rPr lang="en" b="1" i="1">
                <a:solidFill>
                  <a:srgbClr val="EEFF41"/>
                </a:solidFill>
              </a:rPr>
            </a:br>
            <a:r>
              <a:rPr lang="en" b="1" i="1">
                <a:solidFill>
                  <a:srgbClr val="EEFF41"/>
                </a:solidFill>
              </a:rPr>
              <a:t>than perfect tests two months from now</a:t>
            </a:r>
            <a:endParaRPr b="1" i="1">
              <a:solidFill>
                <a:srgbClr val="EEFF41"/>
              </a:solidFill>
            </a:endParaRPr>
          </a:p>
          <a:p>
            <a:pPr marL="0" lvl="0" indent="0" algn="l" rtl="0">
              <a:spcBef>
                <a:spcPts val="0"/>
              </a:spcBef>
              <a:spcAft>
                <a:spcPts val="0"/>
              </a:spcAft>
              <a:buNone/>
            </a:pPr>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47"/>
        <p:cNvGrpSpPr/>
        <p:nvPr/>
      </p:nvGrpSpPr>
      <p:grpSpPr>
        <a:xfrm>
          <a:off x="0" y="0"/>
          <a:ext cx="0" cy="0"/>
          <a:chOff x="0" y="0"/>
          <a:chExt cx="0" cy="0"/>
        </a:xfrm>
      </p:grpSpPr>
      <p:sp>
        <p:nvSpPr>
          <p:cNvPr id="548" name="Google Shape;548;p65"/>
          <p:cNvSpPr txBox="1">
            <a:spLocks noGrp="1"/>
          </p:cNvSpPr>
          <p:nvPr>
            <p:ph type="title"/>
          </p:nvPr>
        </p:nvSpPr>
        <p:spPr>
          <a:xfrm>
            <a:off x="428625" y="2494325"/>
            <a:ext cx="8286900" cy="5715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High-quality screenshot tests</a:t>
            </a:r>
            <a:endParaRPr/>
          </a:p>
        </p:txBody>
      </p:sp>
      <p:sp>
        <p:nvSpPr>
          <p:cNvPr id="549" name="Google Shape;549;p65"/>
          <p:cNvSpPr txBox="1">
            <a:spLocks noGrp="1"/>
          </p:cNvSpPr>
          <p:nvPr>
            <p:ph type="subTitle" idx="1"/>
          </p:nvPr>
        </p:nvSpPr>
        <p:spPr>
          <a:xfrm>
            <a:off x="428625" y="3065825"/>
            <a:ext cx="8286900" cy="4002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554" name="Google Shape;554;p66"/>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Rendering Test Quality</a:t>
            </a:r>
            <a:endParaRPr/>
          </a:p>
        </p:txBody>
      </p:sp>
      <p:sp>
        <p:nvSpPr>
          <p:cNvPr id="555" name="Google Shape;555;p66"/>
          <p:cNvSpPr txBox="1">
            <a:spLocks noGrp="1"/>
          </p:cNvSpPr>
          <p:nvPr>
            <p:ph type="body" idx="1"/>
          </p:nvPr>
        </p:nvSpPr>
        <p:spPr>
          <a:xfrm>
            <a:off x="305750" y="888275"/>
            <a:ext cx="5364000" cy="35286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Haven’t found a way to have low-effort, high-quality tests</a:t>
            </a:r>
            <a:endParaRPr/>
          </a:p>
          <a:p>
            <a:pPr marL="0" lvl="0" indent="0" algn="l" rtl="0">
              <a:spcBef>
                <a:spcPts val="0"/>
              </a:spcBef>
              <a:spcAft>
                <a:spcPts val="0"/>
              </a:spcAft>
              <a:buNone/>
            </a:pPr>
            <a:endParaRPr/>
          </a:p>
          <a:p>
            <a:pPr marL="0" lvl="0" indent="0" algn="l" rtl="0">
              <a:spcBef>
                <a:spcPts val="0"/>
              </a:spcBef>
              <a:spcAft>
                <a:spcPts val="0"/>
              </a:spcAft>
              <a:buNone/>
            </a:pPr>
            <a:r>
              <a:rPr lang="en"/>
              <a:t>Less long-term maintenance requires more initial effort:</a:t>
            </a:r>
            <a:endParaRPr/>
          </a:p>
          <a:p>
            <a:pPr marL="0" lvl="0" indent="0" algn="l" rtl="0">
              <a:spcBef>
                <a:spcPts val="0"/>
              </a:spcBef>
              <a:spcAft>
                <a:spcPts val="0"/>
              </a:spcAft>
              <a:buNone/>
            </a:pPr>
            <a:endParaRPr/>
          </a:p>
          <a:p>
            <a:pPr marL="457200" lvl="0" indent="-323850" algn="l" rtl="0">
              <a:spcBef>
                <a:spcPts val="0"/>
              </a:spcBef>
              <a:spcAft>
                <a:spcPts val="0"/>
              </a:spcAft>
              <a:buSzPts val="1500"/>
              <a:buChar char="-"/>
            </a:pPr>
            <a:r>
              <a:rPr lang="en"/>
              <a:t>No reused data between tests</a:t>
            </a:r>
            <a:endParaRPr/>
          </a:p>
          <a:p>
            <a:pPr marL="0" lvl="0" indent="0" algn="l" rtl="0">
              <a:spcBef>
                <a:spcPts val="0"/>
              </a:spcBef>
              <a:spcAft>
                <a:spcPts val="0"/>
              </a:spcAft>
              <a:buNone/>
            </a:pPr>
            <a:endParaRPr/>
          </a:p>
          <a:p>
            <a:pPr marL="457200" lvl="0" indent="-323850" algn="l" rtl="0">
              <a:spcBef>
                <a:spcPts val="0"/>
              </a:spcBef>
              <a:spcAft>
                <a:spcPts val="0"/>
              </a:spcAft>
              <a:buSzPts val="1500"/>
              <a:buChar char="-"/>
            </a:pPr>
            <a:r>
              <a:rPr lang="en"/>
              <a:t>Fully deterministic codepaths (“deterministic mode”)</a:t>
            </a:r>
            <a:endParaRPr/>
          </a:p>
          <a:p>
            <a:pPr marL="457200" lvl="0" indent="0" algn="l" rtl="0">
              <a:spcBef>
                <a:spcPts val="0"/>
              </a:spcBef>
              <a:spcAft>
                <a:spcPts val="0"/>
              </a:spcAft>
              <a:buNone/>
            </a:pPr>
            <a:endParaRPr/>
          </a:p>
          <a:p>
            <a:pPr marL="457200" lvl="0" indent="-323850" algn="l" rtl="0">
              <a:spcBef>
                <a:spcPts val="0"/>
              </a:spcBef>
              <a:spcAft>
                <a:spcPts val="0"/>
              </a:spcAft>
              <a:buSzPts val="1500"/>
              <a:buChar char="-"/>
            </a:pPr>
            <a:r>
              <a:rPr lang="en"/>
              <a:t>Exact comparisons</a:t>
            </a:r>
            <a:endParaRPr/>
          </a:p>
          <a:p>
            <a:pPr marL="457200" lvl="0" indent="0" algn="l" rtl="0">
              <a:spcBef>
                <a:spcPts val="0"/>
              </a:spcBef>
              <a:spcAft>
                <a:spcPts val="0"/>
              </a:spcAft>
              <a:buNone/>
            </a:pPr>
            <a:endParaRPr/>
          </a:p>
          <a:p>
            <a:pPr marL="457200" lvl="0" indent="-323850" algn="l" rtl="0">
              <a:spcBef>
                <a:spcPts val="0"/>
              </a:spcBef>
              <a:spcAft>
                <a:spcPts val="0"/>
              </a:spcAft>
              <a:buSzPts val="1500"/>
              <a:buChar char="-"/>
            </a:pPr>
            <a:r>
              <a:rPr lang="en"/>
              <a:t>Decoupled test (only test 1-2 systems)</a:t>
            </a:r>
            <a:endParaRPr/>
          </a:p>
        </p:txBody>
      </p:sp>
      <p:pic>
        <p:nvPicPr>
          <p:cNvPr id="556" name="Google Shape;556;p66"/>
          <p:cNvPicPr preferRelativeResize="0"/>
          <p:nvPr/>
        </p:nvPicPr>
        <p:blipFill>
          <a:blip r:embed="rId3">
            <a:alphaModFix/>
          </a:blip>
          <a:stretch>
            <a:fillRect/>
          </a:stretch>
        </p:blipFill>
        <p:spPr>
          <a:xfrm>
            <a:off x="5522325" y="1044000"/>
            <a:ext cx="3427375" cy="2309624"/>
          </a:xfrm>
          <a:prstGeom prst="rect">
            <a:avLst/>
          </a:prstGeom>
          <a:noFill/>
          <a:ln>
            <a:noFill/>
          </a:ln>
        </p:spPr>
      </p:pic>
      <p:pic>
        <p:nvPicPr>
          <p:cNvPr id="557" name="Google Shape;557;p66"/>
          <p:cNvPicPr preferRelativeResize="0"/>
          <p:nvPr/>
        </p:nvPicPr>
        <p:blipFill>
          <a:blip r:embed="rId4">
            <a:alphaModFix/>
          </a:blip>
          <a:stretch>
            <a:fillRect/>
          </a:stretch>
        </p:blipFill>
        <p:spPr>
          <a:xfrm>
            <a:off x="6588297" y="1439291"/>
            <a:ext cx="1877012" cy="1737198"/>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61"/>
        <p:cNvGrpSpPr/>
        <p:nvPr/>
      </p:nvGrpSpPr>
      <p:grpSpPr>
        <a:xfrm>
          <a:off x="0" y="0"/>
          <a:ext cx="0" cy="0"/>
          <a:chOff x="0" y="0"/>
          <a:chExt cx="0" cy="0"/>
        </a:xfrm>
      </p:grpSpPr>
      <p:sp>
        <p:nvSpPr>
          <p:cNvPr id="562" name="Google Shape;562;p67"/>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High-quality screenshot tests</a:t>
            </a:r>
            <a:endParaRPr/>
          </a:p>
        </p:txBody>
      </p:sp>
      <p:sp>
        <p:nvSpPr>
          <p:cNvPr id="563" name="Google Shape;563;p67"/>
          <p:cNvSpPr txBox="1">
            <a:spLocks noGrp="1"/>
          </p:cNvSpPr>
          <p:nvPr>
            <p:ph type="body" idx="1"/>
          </p:nvPr>
        </p:nvSpPr>
        <p:spPr>
          <a:xfrm>
            <a:off x="5316550" y="714450"/>
            <a:ext cx="3669000" cy="28350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b="1"/>
              <a:t>Avoid arbitrary delays in tests. </a:t>
            </a:r>
            <a:endParaRPr b="1"/>
          </a:p>
          <a:p>
            <a:pPr marL="0" lvl="0" indent="0" algn="l" rtl="0">
              <a:spcBef>
                <a:spcPts val="0"/>
              </a:spcBef>
              <a:spcAft>
                <a:spcPts val="0"/>
              </a:spcAft>
              <a:buNone/>
            </a:pPr>
            <a:r>
              <a:rPr lang="en" b="1"/>
              <a:t>Use events instead</a:t>
            </a:r>
            <a:endParaRPr b="1"/>
          </a:p>
          <a:p>
            <a:pPr marL="457200" lvl="0" indent="0" algn="l" rtl="0">
              <a:spcBef>
                <a:spcPts val="0"/>
              </a:spcBef>
              <a:spcAft>
                <a:spcPts val="0"/>
              </a:spcAft>
              <a:buNone/>
            </a:pPr>
            <a:endParaRPr/>
          </a:p>
          <a:p>
            <a:pPr marL="457200" lvl="0" indent="0" algn="l" rtl="0">
              <a:spcBef>
                <a:spcPts val="0"/>
              </a:spcBef>
              <a:spcAft>
                <a:spcPts val="0"/>
              </a:spcAft>
              <a:buNone/>
            </a:pPr>
            <a:endParaRPr/>
          </a:p>
          <a:p>
            <a:pPr marL="0" lvl="0" indent="0" algn="l" rtl="0">
              <a:spcBef>
                <a:spcPts val="0"/>
              </a:spcBef>
              <a:spcAft>
                <a:spcPts val="0"/>
              </a:spcAft>
              <a:buNone/>
            </a:pPr>
            <a:r>
              <a:rPr lang="en"/>
              <a:t>“Oops, works locally but fails on the farm, because farm HW is oversubscribed and it runs slower”</a:t>
            </a:r>
            <a:endParaRPr/>
          </a:p>
        </p:txBody>
      </p:sp>
      <p:pic>
        <p:nvPicPr>
          <p:cNvPr id="564" name="Google Shape;564;p67"/>
          <p:cNvPicPr preferRelativeResize="0"/>
          <p:nvPr/>
        </p:nvPicPr>
        <p:blipFill>
          <a:blip r:embed="rId3">
            <a:alphaModFix/>
          </a:blip>
          <a:stretch>
            <a:fillRect/>
          </a:stretch>
        </p:blipFill>
        <p:spPr>
          <a:xfrm>
            <a:off x="54025" y="929799"/>
            <a:ext cx="5017826" cy="3378575"/>
          </a:xfrm>
          <a:prstGeom prst="rect">
            <a:avLst/>
          </a:prstGeom>
          <a:noFill/>
          <a:ln>
            <a:noFill/>
          </a:ln>
        </p:spPr>
      </p:pic>
      <p:grpSp>
        <p:nvGrpSpPr>
          <p:cNvPr id="565" name="Google Shape;565;p67"/>
          <p:cNvGrpSpPr/>
          <p:nvPr/>
        </p:nvGrpSpPr>
        <p:grpSpPr>
          <a:xfrm>
            <a:off x="1363082" y="2774750"/>
            <a:ext cx="3257593" cy="585000"/>
            <a:chOff x="1363082" y="2774750"/>
            <a:chExt cx="3257593" cy="585000"/>
          </a:xfrm>
        </p:grpSpPr>
        <p:sp>
          <p:nvSpPr>
            <p:cNvPr id="566" name="Google Shape;566;p67"/>
            <p:cNvSpPr/>
            <p:nvPr/>
          </p:nvSpPr>
          <p:spPr>
            <a:xfrm rot="10800000">
              <a:off x="1363082" y="2985343"/>
              <a:ext cx="930300" cy="163800"/>
            </a:xfrm>
            <a:prstGeom prst="rightArrow">
              <a:avLst>
                <a:gd name="adj1" fmla="val 50000"/>
                <a:gd name="adj2" fmla="val 50000"/>
              </a:avLst>
            </a:prstGeom>
            <a:solidFill>
              <a:srgbClr val="FFD966"/>
            </a:solidFill>
            <a:ln w="9525" cap="flat" cmpd="sng">
              <a:solidFill>
                <a:srgbClr val="0A0A0A"/>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DM Sans"/>
                <a:ea typeface="DM Sans"/>
                <a:cs typeface="DM Sans"/>
                <a:sym typeface="DM Sans"/>
              </a:endParaRPr>
            </a:p>
          </p:txBody>
        </p:sp>
        <p:sp>
          <p:nvSpPr>
            <p:cNvPr id="567" name="Google Shape;567;p67"/>
            <p:cNvSpPr txBox="1"/>
            <p:nvPr/>
          </p:nvSpPr>
          <p:spPr>
            <a:xfrm>
              <a:off x="2349675" y="2774750"/>
              <a:ext cx="2271000" cy="58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FFD966"/>
                  </a:solidFill>
                  <a:latin typeface="DM Sans"/>
                  <a:ea typeface="DM Sans"/>
                  <a:cs typeface="DM Sans"/>
                  <a:sym typeface="DM Sans"/>
                </a:rPr>
                <a:t>We still use them sometimes :(</a:t>
              </a:r>
              <a:endParaRPr sz="1500">
                <a:solidFill>
                  <a:srgbClr val="FFD966"/>
                </a:solidFill>
                <a:latin typeface="DM Sans"/>
                <a:ea typeface="DM Sans"/>
                <a:cs typeface="DM Sans"/>
                <a:sym typeface="DM San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65"/>
                                        </p:tgtEl>
                                        <p:attrNameLst>
                                          <p:attrName>style.visibility</p:attrName>
                                        </p:attrNameLst>
                                      </p:cBhvr>
                                      <p:to>
                                        <p:strVal val="visible"/>
                                      </p:to>
                                    </p:set>
                                    <p:animEffect transition="in" filter="fade">
                                      <p:cBhvr>
                                        <p:cTn id="7" dur="1000"/>
                                        <p:tgtEl>
                                          <p:spTgt spid="5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2"/>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About this talk</a:t>
            </a:r>
            <a:endParaRPr/>
          </a:p>
        </p:txBody>
      </p:sp>
      <p:sp>
        <p:nvSpPr>
          <p:cNvPr id="257" name="Google Shape;257;p32"/>
          <p:cNvSpPr txBox="1">
            <a:spLocks noGrp="1"/>
          </p:cNvSpPr>
          <p:nvPr>
            <p:ph type="body" idx="1"/>
          </p:nvPr>
        </p:nvSpPr>
        <p:spPr>
          <a:xfrm>
            <a:off x="469950" y="1143000"/>
            <a:ext cx="6551400" cy="3714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This isn’t a talk on The Right Way to Test™</a:t>
            </a:r>
            <a:endParaRPr/>
          </a:p>
          <a:p>
            <a:pPr marL="457200" lvl="0" indent="0" algn="l" rtl="0">
              <a:spcBef>
                <a:spcPts val="0"/>
              </a:spcBef>
              <a:spcAft>
                <a:spcPts val="0"/>
              </a:spcAft>
              <a:buNone/>
            </a:pPr>
            <a:endParaRPr/>
          </a:p>
          <a:p>
            <a:pPr marL="457200" lvl="0" indent="0" algn="l" rtl="0">
              <a:spcBef>
                <a:spcPts val="0"/>
              </a:spcBef>
              <a:spcAft>
                <a:spcPts val="0"/>
              </a:spcAft>
              <a:buNone/>
            </a:pPr>
            <a:endParaRPr/>
          </a:p>
          <a:p>
            <a:pPr marL="0" lvl="0" indent="0" algn="l" rtl="0">
              <a:spcBef>
                <a:spcPts val="0"/>
              </a:spcBef>
              <a:spcAft>
                <a:spcPts val="0"/>
              </a:spcAft>
              <a:buNone/>
            </a:pPr>
            <a:r>
              <a:rPr lang="en"/>
              <a:t>It’s a talk on what we’re currently doing and what we’ve learned so far</a:t>
            </a:r>
            <a:endParaRPr/>
          </a:p>
          <a:p>
            <a:pPr marL="457200" lvl="0" indent="0" algn="l" rtl="0">
              <a:spcBef>
                <a:spcPts val="0"/>
              </a:spcBef>
              <a:spcAft>
                <a:spcPts val="0"/>
              </a:spcAft>
              <a:buNone/>
            </a:pPr>
            <a:endParaRPr/>
          </a:p>
          <a:p>
            <a:pPr marL="457200" lvl="0" indent="0" algn="l" rtl="0">
              <a:spcBef>
                <a:spcPts val="0"/>
              </a:spcBef>
              <a:spcAft>
                <a:spcPts val="0"/>
              </a:spcAft>
              <a:buNone/>
            </a:pPr>
            <a:endParaRPr/>
          </a:p>
          <a:p>
            <a:pPr marL="0" lvl="0" indent="0" algn="l" rtl="0">
              <a:spcBef>
                <a:spcPts val="0"/>
              </a:spcBef>
              <a:spcAft>
                <a:spcPts val="0"/>
              </a:spcAft>
              <a:buNone/>
            </a:pPr>
            <a:r>
              <a:rPr lang="en"/>
              <a:t>If you think your system is better than ours, we’d like to learn from you. </a:t>
            </a:r>
            <a:endParaRPr/>
          </a:p>
          <a:p>
            <a:pPr marL="0" lvl="0" indent="0" algn="l" rtl="0">
              <a:spcBef>
                <a:spcPts val="0"/>
              </a:spcBef>
              <a:spcAft>
                <a:spcPts val="0"/>
              </a:spcAft>
              <a:buNone/>
            </a:pPr>
            <a:endParaRPr b="1" i="1"/>
          </a:p>
          <a:p>
            <a:pPr marL="0" lvl="0" indent="0" algn="l" rtl="0">
              <a:spcBef>
                <a:spcPts val="0"/>
              </a:spcBef>
              <a:spcAft>
                <a:spcPts val="0"/>
              </a:spcAft>
              <a:buNone/>
            </a:pPr>
            <a:endParaRPr b="1" i="1"/>
          </a:p>
          <a:p>
            <a:pPr marL="0" lvl="0" indent="0" algn="ctr" rtl="0">
              <a:spcBef>
                <a:spcPts val="0"/>
              </a:spcBef>
              <a:spcAft>
                <a:spcPts val="0"/>
              </a:spcAft>
              <a:buNone/>
            </a:pPr>
            <a:r>
              <a:rPr lang="en" b="1" i="1"/>
              <a:t>Please present it</a:t>
            </a:r>
            <a:r>
              <a:rPr lang="en" b="1"/>
              <a:t>!</a:t>
            </a:r>
            <a:endParaRPr b="1"/>
          </a:p>
          <a:p>
            <a:pPr marL="0" lvl="0" indent="0" algn="l" rtl="0">
              <a:spcBef>
                <a:spcPts val="0"/>
              </a:spcBef>
              <a:spcAft>
                <a:spcPts val="0"/>
              </a:spcAft>
              <a:buNone/>
            </a:pPr>
            <a:endParaRPr b="1"/>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sp>
        <p:nvSpPr>
          <p:cNvPr id="572" name="Google Shape;572;p68"/>
          <p:cNvSpPr txBox="1">
            <a:spLocks noGrp="1"/>
          </p:cNvSpPr>
          <p:nvPr>
            <p:ph type="title"/>
          </p:nvPr>
        </p:nvSpPr>
        <p:spPr>
          <a:xfrm>
            <a:off x="428550" y="428550"/>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Speed</a:t>
            </a:r>
            <a:endParaRPr/>
          </a:p>
        </p:txBody>
      </p:sp>
      <p:sp>
        <p:nvSpPr>
          <p:cNvPr id="573" name="Google Shape;573;p68"/>
          <p:cNvSpPr txBox="1">
            <a:spLocks noGrp="1"/>
          </p:cNvSpPr>
          <p:nvPr>
            <p:ph type="body" idx="1"/>
          </p:nvPr>
        </p:nvSpPr>
        <p:spPr>
          <a:xfrm>
            <a:off x="6592400" y="1498800"/>
            <a:ext cx="2393100" cy="850200"/>
          </a:xfrm>
          <a:prstGeom prst="rect">
            <a:avLst/>
          </a:prstGeom>
        </p:spPr>
        <p:txBody>
          <a:bodyPr spcFirstLastPara="1" wrap="square" lIns="0" tIns="0" rIns="285750" bIns="0" anchor="ctr" anchorCtr="0">
            <a:noAutofit/>
          </a:bodyPr>
          <a:lstStyle/>
          <a:p>
            <a:pPr marL="0" lvl="0" indent="0" algn="l" rtl="0">
              <a:spcBef>
                <a:spcPts val="0"/>
              </a:spcBef>
              <a:spcAft>
                <a:spcPts val="0"/>
              </a:spcAft>
              <a:buNone/>
            </a:pPr>
            <a:r>
              <a:rPr lang="en"/>
              <a:t>Reducing delays allows faster iteration + CI</a:t>
            </a:r>
            <a:endParaRPr/>
          </a:p>
        </p:txBody>
      </p:sp>
      <p:pic>
        <p:nvPicPr>
          <p:cNvPr id="2" name="0525">
            <a:hlinkClick r:id="" action="ppaction://media"/>
            <a:extLst>
              <a:ext uri="{FF2B5EF4-FFF2-40B4-BE49-F238E27FC236}">
                <a16:creationId xmlns:a16="http://schemas.microsoft.com/office/drawing/2014/main" id="{7845D0C0-0D91-B982-67F7-3A7CCDDC2DD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80422" y="1126206"/>
            <a:ext cx="6029603" cy="339165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51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84"/>
        <p:cNvGrpSpPr/>
        <p:nvPr/>
      </p:nvGrpSpPr>
      <p:grpSpPr>
        <a:xfrm>
          <a:off x="0" y="0"/>
          <a:ext cx="0" cy="0"/>
          <a:chOff x="0" y="0"/>
          <a:chExt cx="0" cy="0"/>
        </a:xfrm>
      </p:grpSpPr>
      <p:sp>
        <p:nvSpPr>
          <p:cNvPr id="585" name="Google Shape;585;p70"/>
          <p:cNvSpPr txBox="1">
            <a:spLocks noGrp="1"/>
          </p:cNvSpPr>
          <p:nvPr>
            <p:ph type="title"/>
          </p:nvPr>
        </p:nvSpPr>
        <p:spPr>
          <a:xfrm>
            <a:off x="428625" y="2494325"/>
            <a:ext cx="8286900" cy="5715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How to get to this point</a:t>
            </a:r>
            <a:endParaRPr/>
          </a:p>
        </p:txBody>
      </p:sp>
      <p:sp>
        <p:nvSpPr>
          <p:cNvPr id="586" name="Google Shape;586;p70"/>
          <p:cNvSpPr txBox="1">
            <a:spLocks noGrp="1"/>
          </p:cNvSpPr>
          <p:nvPr>
            <p:ph type="subTitle" idx="1"/>
          </p:nvPr>
        </p:nvSpPr>
        <p:spPr>
          <a:xfrm>
            <a:off x="428625" y="3065825"/>
            <a:ext cx="8286900" cy="4002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We got here, and you can too</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1" name="Google Shape;591;p71"/>
          <p:cNvSpPr txBox="1">
            <a:spLocks noGrp="1"/>
          </p:cNvSpPr>
          <p:nvPr>
            <p:ph type="title"/>
          </p:nvPr>
        </p:nvSpPr>
        <p:spPr>
          <a:xfrm>
            <a:off x="428550" y="428550"/>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Pain-based development</a:t>
            </a:r>
            <a:endParaRPr/>
          </a:p>
        </p:txBody>
      </p:sp>
      <p:sp>
        <p:nvSpPr>
          <p:cNvPr id="592" name="Google Shape;592;p71"/>
          <p:cNvSpPr txBox="1">
            <a:spLocks noGrp="1"/>
          </p:cNvSpPr>
          <p:nvPr>
            <p:ph type="body" idx="1"/>
          </p:nvPr>
        </p:nvSpPr>
        <p:spPr>
          <a:xfrm>
            <a:off x="428625" y="1143000"/>
            <a:ext cx="4742700" cy="3714900"/>
          </a:xfrm>
          <a:prstGeom prst="rect">
            <a:avLst/>
          </a:prstGeom>
        </p:spPr>
        <p:txBody>
          <a:bodyPr spcFirstLastPara="1" wrap="square" lIns="0" tIns="0" rIns="285750" bIns="0" anchor="ctr" anchorCtr="0">
            <a:noAutofit/>
          </a:bodyPr>
          <a:lstStyle/>
          <a:p>
            <a:pPr marL="0" lvl="0" indent="0" algn="l" rtl="0">
              <a:spcBef>
                <a:spcPts val="0"/>
              </a:spcBef>
              <a:spcAft>
                <a:spcPts val="0"/>
              </a:spcAft>
              <a:buNone/>
            </a:pPr>
            <a:r>
              <a:rPr lang="en"/>
              <a:t>Screenshot testing is easy short-term</a:t>
            </a:r>
            <a:endParaRPr/>
          </a:p>
          <a:p>
            <a:pPr marL="0" lvl="0" indent="0" algn="l" rtl="0">
              <a:spcBef>
                <a:spcPts val="0"/>
              </a:spcBef>
              <a:spcAft>
                <a:spcPts val="0"/>
              </a:spcAft>
              <a:buNone/>
            </a:pPr>
            <a:r>
              <a:rPr lang="en"/>
              <a:t>But cost accumulates</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
              <a:t>Test, platform count always go up</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
              <a:t>Pain drives improvements</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
              <a:t>Overall pain remains ~constant</a:t>
            </a:r>
            <a:endParaRPr/>
          </a:p>
          <a:p>
            <a:pPr marL="0" lvl="0" indent="0" algn="l" rtl="0">
              <a:spcBef>
                <a:spcPts val="0"/>
              </a:spcBef>
              <a:spcAft>
                <a:spcPts val="0"/>
              </a:spcAft>
              <a:buNone/>
            </a:pPr>
            <a:endParaRPr/>
          </a:p>
        </p:txBody>
      </p:sp>
      <p:pic>
        <p:nvPicPr>
          <p:cNvPr id="593" name="Google Shape;593;p71"/>
          <p:cNvPicPr preferRelativeResize="0"/>
          <p:nvPr/>
        </p:nvPicPr>
        <p:blipFill>
          <a:blip r:embed="rId3">
            <a:alphaModFix/>
          </a:blip>
          <a:stretch>
            <a:fillRect/>
          </a:stretch>
        </p:blipFill>
        <p:spPr>
          <a:xfrm>
            <a:off x="4623175" y="993725"/>
            <a:ext cx="4267275" cy="2085854"/>
          </a:xfrm>
          <a:prstGeom prst="rect">
            <a:avLst/>
          </a:prstGeom>
          <a:noFill/>
          <a:ln>
            <a:noFill/>
          </a:ln>
        </p:spPr>
      </p:pic>
      <p:pic>
        <p:nvPicPr>
          <p:cNvPr id="594" name="Google Shape;594;p71"/>
          <p:cNvPicPr preferRelativeResize="0"/>
          <p:nvPr/>
        </p:nvPicPr>
        <p:blipFill>
          <a:blip r:embed="rId4">
            <a:alphaModFix/>
          </a:blip>
          <a:stretch>
            <a:fillRect/>
          </a:stretch>
        </p:blipFill>
        <p:spPr>
          <a:xfrm>
            <a:off x="4623175" y="993725"/>
            <a:ext cx="4267272" cy="2085850"/>
          </a:xfrm>
          <a:prstGeom prst="rect">
            <a:avLst/>
          </a:prstGeom>
          <a:noFill/>
          <a:ln>
            <a:noFill/>
          </a:ln>
          <a:effectLst>
            <a:outerShdw blurRad="14288" dist="9525" dir="5400000" algn="bl" rotWithShape="0">
              <a:srgbClr val="000000">
                <a:alpha val="72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98"/>
        <p:cNvGrpSpPr/>
        <p:nvPr/>
      </p:nvGrpSpPr>
      <p:grpSpPr>
        <a:xfrm>
          <a:off x="0" y="0"/>
          <a:ext cx="0" cy="0"/>
          <a:chOff x="0" y="0"/>
          <a:chExt cx="0" cy="0"/>
        </a:xfrm>
      </p:grpSpPr>
      <p:sp>
        <p:nvSpPr>
          <p:cNvPr id="599" name="Google Shape;599;p72"/>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How to improve infrastructure</a:t>
            </a:r>
            <a:endParaRPr/>
          </a:p>
        </p:txBody>
      </p:sp>
      <p:sp>
        <p:nvSpPr>
          <p:cNvPr id="600" name="Google Shape;600;p72"/>
          <p:cNvSpPr txBox="1">
            <a:spLocks noGrp="1"/>
          </p:cNvSpPr>
          <p:nvPr>
            <p:ph type="body" idx="1"/>
          </p:nvPr>
        </p:nvSpPr>
        <p:spPr>
          <a:xfrm>
            <a:off x="428550" y="808288"/>
            <a:ext cx="8186400" cy="336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   Top-down: convince leadership			Bottom-up: single engineer attacks problem</a:t>
            </a:r>
            <a:endParaRPr/>
          </a:p>
        </p:txBody>
      </p:sp>
      <p:pic>
        <p:nvPicPr>
          <p:cNvPr id="601" name="Google Shape;601;p72"/>
          <p:cNvPicPr preferRelativeResize="0"/>
          <p:nvPr/>
        </p:nvPicPr>
        <p:blipFill>
          <a:blip r:embed="rId3">
            <a:alphaModFix/>
          </a:blip>
          <a:stretch>
            <a:fillRect/>
          </a:stretch>
        </p:blipFill>
        <p:spPr>
          <a:xfrm>
            <a:off x="4572003" y="1239033"/>
            <a:ext cx="3611973" cy="2028736"/>
          </a:xfrm>
          <a:prstGeom prst="rect">
            <a:avLst/>
          </a:prstGeom>
          <a:noFill/>
          <a:ln>
            <a:noFill/>
          </a:ln>
        </p:spPr>
      </p:pic>
      <p:pic>
        <p:nvPicPr>
          <p:cNvPr id="602" name="Google Shape;602;p72"/>
          <p:cNvPicPr preferRelativeResize="0"/>
          <p:nvPr/>
        </p:nvPicPr>
        <p:blipFill>
          <a:blip r:embed="rId4">
            <a:alphaModFix/>
          </a:blip>
          <a:stretch>
            <a:fillRect/>
          </a:stretch>
        </p:blipFill>
        <p:spPr>
          <a:xfrm>
            <a:off x="509525" y="1282111"/>
            <a:ext cx="2962668" cy="2093625"/>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07" name="Google Shape;607;p73"/>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These started as grassroots projects</a:t>
            </a:r>
            <a:endParaRPr/>
          </a:p>
        </p:txBody>
      </p:sp>
      <p:grpSp>
        <p:nvGrpSpPr>
          <p:cNvPr id="608" name="Google Shape;608;p73"/>
          <p:cNvGrpSpPr/>
          <p:nvPr/>
        </p:nvGrpSpPr>
        <p:grpSpPr>
          <a:xfrm>
            <a:off x="2934853" y="1425687"/>
            <a:ext cx="3505119" cy="3045040"/>
            <a:chOff x="2883178" y="1054587"/>
            <a:chExt cx="3505119" cy="3045040"/>
          </a:xfrm>
        </p:grpSpPr>
        <p:sp>
          <p:nvSpPr>
            <p:cNvPr id="609" name="Google Shape;609;p73"/>
            <p:cNvSpPr txBox="1"/>
            <p:nvPr/>
          </p:nvSpPr>
          <p:spPr>
            <a:xfrm>
              <a:off x="4478527" y="3728527"/>
              <a:ext cx="11592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FFFFFF"/>
                  </a:solidFill>
                  <a:latin typeface="DM Sans"/>
                  <a:ea typeface="DM Sans"/>
                  <a:cs typeface="DM Sans"/>
                  <a:sym typeface="DM Sans"/>
                </a:rPr>
                <a:t>Unit tests</a:t>
              </a:r>
              <a:endParaRPr sz="1500">
                <a:solidFill>
                  <a:srgbClr val="FFFFFF"/>
                </a:solidFill>
                <a:latin typeface="DM Sans"/>
                <a:ea typeface="DM Sans"/>
                <a:cs typeface="DM Sans"/>
                <a:sym typeface="DM Sans"/>
              </a:endParaRPr>
            </a:p>
          </p:txBody>
        </p:sp>
        <p:sp>
          <p:nvSpPr>
            <p:cNvPr id="610" name="Google Shape;610;p73"/>
            <p:cNvSpPr txBox="1"/>
            <p:nvPr/>
          </p:nvSpPr>
          <p:spPr>
            <a:xfrm>
              <a:off x="2883178" y="1054587"/>
              <a:ext cx="20568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FFFFFF"/>
                  </a:solidFill>
                  <a:latin typeface="DM Sans"/>
                  <a:ea typeface="DM Sans"/>
                  <a:cs typeface="DM Sans"/>
                  <a:sym typeface="DM Sans"/>
                </a:rPr>
                <a:t>Performance tests</a:t>
              </a:r>
              <a:endParaRPr sz="1500">
                <a:solidFill>
                  <a:srgbClr val="FFFFFF"/>
                </a:solidFill>
                <a:latin typeface="DM Sans"/>
                <a:ea typeface="DM Sans"/>
                <a:cs typeface="DM Sans"/>
                <a:sym typeface="DM Sans"/>
              </a:endParaRPr>
            </a:p>
          </p:txBody>
        </p:sp>
        <p:sp>
          <p:nvSpPr>
            <p:cNvPr id="611" name="Google Shape;611;p73"/>
            <p:cNvSpPr txBox="1"/>
            <p:nvPr/>
          </p:nvSpPr>
          <p:spPr>
            <a:xfrm>
              <a:off x="3142528" y="1472638"/>
              <a:ext cx="13359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FFFFFF"/>
                  </a:solidFill>
                  <a:latin typeface="DM Sans"/>
                  <a:ea typeface="DM Sans"/>
                  <a:cs typeface="DM Sans"/>
                  <a:sym typeface="DM Sans"/>
                </a:rPr>
                <a:t>Editor tests</a:t>
              </a:r>
              <a:endParaRPr sz="1500">
                <a:solidFill>
                  <a:srgbClr val="FFFFFF"/>
                </a:solidFill>
                <a:latin typeface="DM Sans"/>
                <a:ea typeface="DM Sans"/>
                <a:cs typeface="DM Sans"/>
                <a:sym typeface="DM Sans"/>
              </a:endParaRPr>
            </a:p>
          </p:txBody>
        </p:sp>
        <p:sp>
          <p:nvSpPr>
            <p:cNvPr id="612" name="Google Shape;612;p73"/>
            <p:cNvSpPr txBox="1"/>
            <p:nvPr/>
          </p:nvSpPr>
          <p:spPr>
            <a:xfrm>
              <a:off x="3670028" y="2394346"/>
              <a:ext cx="18447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FFFFFF"/>
                  </a:solidFill>
                  <a:latin typeface="DM Sans"/>
                  <a:ea typeface="DM Sans"/>
                  <a:cs typeface="DM Sans"/>
                  <a:sym typeface="DM Sans"/>
                </a:rPr>
                <a:t>Integration tests</a:t>
              </a:r>
              <a:endParaRPr sz="1500">
                <a:solidFill>
                  <a:srgbClr val="FFFFFF"/>
                </a:solidFill>
                <a:latin typeface="DM Sans"/>
                <a:ea typeface="DM Sans"/>
                <a:cs typeface="DM Sans"/>
                <a:sym typeface="DM Sans"/>
              </a:endParaRPr>
            </a:p>
          </p:txBody>
        </p:sp>
        <p:sp>
          <p:nvSpPr>
            <p:cNvPr id="613" name="Google Shape;613;p73"/>
            <p:cNvSpPr txBox="1"/>
            <p:nvPr/>
          </p:nvSpPr>
          <p:spPr>
            <a:xfrm>
              <a:off x="4179690" y="3305990"/>
              <a:ext cx="20568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00FFFF"/>
                  </a:solidFill>
                  <a:latin typeface="DM Sans"/>
                  <a:ea typeface="DM Sans"/>
                  <a:cs typeface="DM Sans"/>
                  <a:sym typeface="DM Sans"/>
                </a:rPr>
                <a:t>Shader unit tests</a:t>
              </a:r>
              <a:endParaRPr sz="1500">
                <a:solidFill>
                  <a:srgbClr val="00FFFF"/>
                </a:solidFill>
                <a:latin typeface="DM Sans"/>
                <a:ea typeface="DM Sans"/>
                <a:cs typeface="DM Sans"/>
                <a:sym typeface="DM Sans"/>
              </a:endParaRPr>
            </a:p>
          </p:txBody>
        </p:sp>
        <p:sp>
          <p:nvSpPr>
            <p:cNvPr id="614" name="Google Shape;614;p73"/>
            <p:cNvSpPr txBox="1"/>
            <p:nvPr/>
          </p:nvSpPr>
          <p:spPr>
            <a:xfrm>
              <a:off x="3396344" y="1933492"/>
              <a:ext cx="20568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00FFFF"/>
                  </a:solidFill>
                  <a:latin typeface="DM Sans"/>
                  <a:ea typeface="DM Sans"/>
                  <a:cs typeface="DM Sans"/>
                  <a:sym typeface="DM Sans"/>
                </a:rPr>
                <a:t>Screenshot tests</a:t>
              </a:r>
              <a:endParaRPr sz="1500">
                <a:solidFill>
                  <a:srgbClr val="00FFFF"/>
                </a:solidFill>
                <a:latin typeface="DM Sans"/>
                <a:ea typeface="DM Sans"/>
                <a:cs typeface="DM Sans"/>
                <a:sym typeface="DM Sans"/>
              </a:endParaRPr>
            </a:p>
          </p:txBody>
        </p:sp>
        <p:sp>
          <p:nvSpPr>
            <p:cNvPr id="615" name="Google Shape;615;p73"/>
            <p:cNvSpPr txBox="1"/>
            <p:nvPr/>
          </p:nvSpPr>
          <p:spPr>
            <a:xfrm>
              <a:off x="3960396" y="2883443"/>
              <a:ext cx="24279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00FFFF"/>
                  </a:solidFill>
                  <a:latin typeface="DM Sans"/>
                  <a:ea typeface="DM Sans"/>
                  <a:cs typeface="DM Sans"/>
                  <a:sym typeface="DM Sans"/>
                </a:rPr>
                <a:t>Rendering “unit” tests</a:t>
              </a:r>
              <a:endParaRPr sz="1500">
                <a:solidFill>
                  <a:srgbClr val="00FFFF"/>
                </a:solidFill>
                <a:latin typeface="DM Sans"/>
                <a:ea typeface="DM Sans"/>
                <a:cs typeface="DM Sans"/>
                <a:sym typeface="DM Sans"/>
              </a:endParaRPr>
            </a:p>
          </p:txBody>
        </p:sp>
      </p:grpSp>
      <p:sp>
        <p:nvSpPr>
          <p:cNvPr id="616" name="Google Shape;616;p73"/>
          <p:cNvSpPr/>
          <p:nvPr/>
        </p:nvSpPr>
        <p:spPr>
          <a:xfrm>
            <a:off x="594925" y="1425675"/>
            <a:ext cx="3607800" cy="3199800"/>
          </a:xfrm>
          <a:prstGeom prst="triangle">
            <a:avLst>
              <a:gd name="adj" fmla="val 50000"/>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DM Sans"/>
              <a:ea typeface="DM Sans"/>
              <a:cs typeface="DM Sans"/>
              <a:sym typeface="DM Sans"/>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20"/>
        <p:cNvGrpSpPr/>
        <p:nvPr/>
      </p:nvGrpSpPr>
      <p:grpSpPr>
        <a:xfrm>
          <a:off x="0" y="0"/>
          <a:ext cx="0" cy="0"/>
          <a:chOff x="0" y="0"/>
          <a:chExt cx="0" cy="0"/>
        </a:xfrm>
      </p:grpSpPr>
      <p:sp>
        <p:nvSpPr>
          <p:cNvPr id="621" name="Google Shape;621;p74"/>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Pain-based development</a:t>
            </a:r>
            <a:endParaRPr/>
          </a:p>
        </p:txBody>
      </p:sp>
      <p:sp>
        <p:nvSpPr>
          <p:cNvPr id="622" name="Google Shape;622;p74"/>
          <p:cNvSpPr txBox="1">
            <a:spLocks noGrp="1"/>
          </p:cNvSpPr>
          <p:nvPr>
            <p:ph type="body" idx="1"/>
          </p:nvPr>
        </p:nvSpPr>
        <p:spPr>
          <a:xfrm>
            <a:off x="428625" y="1143000"/>
            <a:ext cx="8286900" cy="34542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Pains</a:t>
            </a:r>
            <a:endParaRPr/>
          </a:p>
          <a:p>
            <a:pPr marL="0" lvl="0" indent="0" algn="l" rtl="0">
              <a:spcBef>
                <a:spcPts val="0"/>
              </a:spcBef>
              <a:spcAft>
                <a:spcPts val="0"/>
              </a:spcAft>
              <a:buNone/>
            </a:pPr>
            <a:endParaRPr/>
          </a:p>
          <a:p>
            <a:pPr marL="457200" lvl="0" indent="-323850" algn="l" rtl="0">
              <a:spcBef>
                <a:spcPts val="0"/>
              </a:spcBef>
              <a:spcAft>
                <a:spcPts val="0"/>
              </a:spcAft>
              <a:buSzPts val="1500"/>
              <a:buChar char="-"/>
            </a:pPr>
            <a:r>
              <a:rPr lang="en"/>
              <a:t>Screenshot comparison is too lenient</a:t>
            </a:r>
            <a:endParaRPr/>
          </a:p>
          <a:p>
            <a:pPr marL="457200" lvl="0" indent="0" algn="l" rtl="0">
              <a:spcBef>
                <a:spcPts val="0"/>
              </a:spcBef>
              <a:spcAft>
                <a:spcPts val="0"/>
              </a:spcAft>
              <a:buNone/>
            </a:pPr>
            <a:endParaRPr/>
          </a:p>
          <a:p>
            <a:pPr marL="457200" lvl="0" indent="-323850" algn="l" rtl="0">
              <a:spcBef>
                <a:spcPts val="0"/>
              </a:spcBef>
              <a:spcAft>
                <a:spcPts val="0"/>
              </a:spcAft>
              <a:buSzPts val="1500"/>
              <a:buChar char="-"/>
            </a:pPr>
            <a:r>
              <a:rPr lang="en"/>
              <a:t>Inspecting/updating screenshots takes forever</a:t>
            </a:r>
            <a:endParaRPr/>
          </a:p>
          <a:p>
            <a:pPr marL="457200" lvl="0" indent="0" algn="l" rtl="0">
              <a:spcBef>
                <a:spcPts val="0"/>
              </a:spcBef>
              <a:spcAft>
                <a:spcPts val="0"/>
              </a:spcAft>
              <a:buNone/>
            </a:pPr>
            <a:endParaRPr/>
          </a:p>
          <a:p>
            <a:pPr marL="457200" lvl="0" indent="-323850" algn="l" rtl="0">
              <a:spcBef>
                <a:spcPts val="0"/>
              </a:spcBef>
              <a:spcAft>
                <a:spcPts val="0"/>
              </a:spcAft>
              <a:buSzPts val="1500"/>
              <a:buChar char="-"/>
            </a:pPr>
            <a:r>
              <a:rPr lang="en"/>
              <a:t>Generating new reference screenshots takes forever</a:t>
            </a:r>
            <a:endParaRPr/>
          </a:p>
          <a:p>
            <a:pPr marL="457200" lvl="0" indent="0" algn="l" rtl="0">
              <a:spcBef>
                <a:spcPts val="0"/>
              </a:spcBef>
              <a:spcAft>
                <a:spcPts val="0"/>
              </a:spcAft>
              <a:buNone/>
            </a:pPr>
            <a:endParaRPr/>
          </a:p>
          <a:p>
            <a:pPr marL="457200" lvl="0" indent="-323850" algn="l" rtl="0">
              <a:spcBef>
                <a:spcPts val="0"/>
              </a:spcBef>
              <a:spcAft>
                <a:spcPts val="0"/>
              </a:spcAft>
              <a:buSzPts val="1500"/>
              <a:buChar char="-"/>
            </a:pPr>
            <a:r>
              <a:rPr lang="en"/>
              <a:t>Too many false positives/negatives</a:t>
            </a:r>
            <a:endParaRPr/>
          </a:p>
          <a:p>
            <a:pPr marL="457200" lvl="0" indent="0" algn="l" rtl="0">
              <a:spcBef>
                <a:spcPts val="0"/>
              </a:spcBef>
              <a:spcAft>
                <a:spcPts val="0"/>
              </a:spcAft>
              <a:buNone/>
            </a:pPr>
            <a:endParaRPr/>
          </a:p>
          <a:p>
            <a:pPr marL="457200" lvl="0" indent="-323850" algn="l" rtl="0">
              <a:spcBef>
                <a:spcPts val="0"/>
              </a:spcBef>
              <a:spcAft>
                <a:spcPts val="0"/>
              </a:spcAft>
              <a:buSzPts val="1500"/>
              <a:buChar char="-"/>
            </a:pPr>
            <a:r>
              <a:rPr lang="en"/>
              <a:t>Screenshot comparison is too stringent</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26"/>
        <p:cNvGrpSpPr/>
        <p:nvPr/>
      </p:nvGrpSpPr>
      <p:grpSpPr>
        <a:xfrm>
          <a:off x="0" y="0"/>
          <a:ext cx="0" cy="0"/>
          <a:chOff x="0" y="0"/>
          <a:chExt cx="0" cy="0"/>
        </a:xfrm>
      </p:grpSpPr>
      <p:sp>
        <p:nvSpPr>
          <p:cNvPr id="627" name="Google Shape;627;p75"/>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Current infrastructure</a:t>
            </a:r>
            <a:endParaRPr/>
          </a:p>
        </p:txBody>
      </p:sp>
      <p:cxnSp>
        <p:nvCxnSpPr>
          <p:cNvPr id="628" name="Google Shape;628;p75"/>
          <p:cNvCxnSpPr/>
          <p:nvPr/>
        </p:nvCxnSpPr>
        <p:spPr>
          <a:xfrm>
            <a:off x="3668675" y="602325"/>
            <a:ext cx="490800" cy="0"/>
          </a:xfrm>
          <a:prstGeom prst="straightConnector1">
            <a:avLst/>
          </a:prstGeom>
          <a:noFill/>
          <a:ln w="28575" cap="flat" cmpd="sng">
            <a:solidFill>
              <a:srgbClr val="00FFFF"/>
            </a:solidFill>
            <a:prstDash val="solid"/>
            <a:round/>
            <a:headEnd type="none" w="med" len="med"/>
            <a:tailEnd type="none" w="med" len="med"/>
          </a:ln>
        </p:spPr>
      </p:cxnSp>
      <p:cxnSp>
        <p:nvCxnSpPr>
          <p:cNvPr id="629" name="Google Shape;629;p75"/>
          <p:cNvCxnSpPr/>
          <p:nvPr/>
        </p:nvCxnSpPr>
        <p:spPr>
          <a:xfrm>
            <a:off x="3668675" y="901075"/>
            <a:ext cx="482100" cy="0"/>
          </a:xfrm>
          <a:prstGeom prst="straightConnector1">
            <a:avLst/>
          </a:prstGeom>
          <a:noFill/>
          <a:ln w="28575" cap="flat" cmpd="sng">
            <a:solidFill>
              <a:srgbClr val="00FFFF"/>
            </a:solidFill>
            <a:prstDash val="dash"/>
            <a:round/>
            <a:headEnd type="none" w="med" len="med"/>
            <a:tailEnd type="none" w="med" len="med"/>
          </a:ln>
        </p:spPr>
      </p:cxnSp>
      <p:sp>
        <p:nvSpPr>
          <p:cNvPr id="630" name="Google Shape;630;p75"/>
          <p:cNvSpPr txBox="1"/>
          <p:nvPr/>
        </p:nvSpPr>
        <p:spPr>
          <a:xfrm>
            <a:off x="4262750" y="378525"/>
            <a:ext cx="2281800" cy="22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00FFFF"/>
                </a:solidFill>
                <a:latin typeface="DM Sans"/>
                <a:ea typeface="DM Sans"/>
                <a:cs typeface="DM Sans"/>
                <a:sym typeface="DM Sans"/>
              </a:rPr>
              <a:t>Grassroots project</a:t>
            </a:r>
            <a:endParaRPr sz="1500">
              <a:solidFill>
                <a:srgbClr val="00FFFF"/>
              </a:solidFill>
              <a:latin typeface="DM Sans"/>
              <a:ea typeface="DM Sans"/>
              <a:cs typeface="DM Sans"/>
              <a:sym typeface="DM Sans"/>
            </a:endParaRPr>
          </a:p>
        </p:txBody>
      </p:sp>
      <p:sp>
        <p:nvSpPr>
          <p:cNvPr id="631" name="Google Shape;631;p75"/>
          <p:cNvSpPr txBox="1"/>
          <p:nvPr/>
        </p:nvSpPr>
        <p:spPr>
          <a:xfrm>
            <a:off x="4262750" y="716925"/>
            <a:ext cx="2961900" cy="22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00FFFF"/>
                </a:solidFill>
                <a:latin typeface="DM Sans"/>
                <a:ea typeface="DM Sans"/>
                <a:cs typeface="DM Sans"/>
                <a:sym typeface="DM Sans"/>
              </a:rPr>
              <a:t>Previous grassroots project</a:t>
            </a:r>
            <a:endParaRPr sz="1500">
              <a:solidFill>
                <a:srgbClr val="00FFFF"/>
              </a:solidFill>
              <a:latin typeface="DM Sans"/>
              <a:ea typeface="DM Sans"/>
              <a:cs typeface="DM Sans"/>
              <a:sym typeface="DM Sans"/>
            </a:endParaRPr>
          </a:p>
        </p:txBody>
      </p:sp>
      <p:sp>
        <p:nvSpPr>
          <p:cNvPr id="632" name="Google Shape;632;p75"/>
          <p:cNvSpPr/>
          <p:nvPr/>
        </p:nvSpPr>
        <p:spPr>
          <a:xfrm>
            <a:off x="372575" y="1285875"/>
            <a:ext cx="1556100" cy="676800"/>
          </a:xfrm>
          <a:prstGeom prst="roundRect">
            <a:avLst>
              <a:gd name="adj" fmla="val 16667"/>
            </a:avLst>
          </a:prstGeom>
          <a:solidFill>
            <a:srgbClr val="000000"/>
          </a:solidFill>
          <a:ln w="9525" cap="flat" cmpd="sng">
            <a:solidFill>
              <a:srgbClr val="F3F3F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lt2"/>
                </a:solidFill>
                <a:latin typeface="DM Sans"/>
                <a:ea typeface="DM Sans"/>
                <a:cs typeface="DM Sans"/>
                <a:sym typeface="DM Sans"/>
              </a:rPr>
              <a:t>          Engine</a:t>
            </a:r>
            <a:endParaRPr>
              <a:solidFill>
                <a:schemeClr val="lt2"/>
              </a:solidFill>
              <a:latin typeface="DM Sans"/>
              <a:ea typeface="DM Sans"/>
              <a:cs typeface="DM Sans"/>
              <a:sym typeface="DM Sans"/>
            </a:endParaRPr>
          </a:p>
        </p:txBody>
      </p:sp>
      <p:pic>
        <p:nvPicPr>
          <p:cNvPr id="633" name="Google Shape;633;p75"/>
          <p:cNvPicPr preferRelativeResize="0"/>
          <p:nvPr/>
        </p:nvPicPr>
        <p:blipFill>
          <a:blip r:embed="rId3">
            <a:alphaModFix/>
          </a:blip>
          <a:stretch>
            <a:fillRect/>
          </a:stretch>
        </p:blipFill>
        <p:spPr>
          <a:xfrm>
            <a:off x="536527" y="1356425"/>
            <a:ext cx="462700" cy="535700"/>
          </a:xfrm>
          <a:prstGeom prst="rect">
            <a:avLst/>
          </a:prstGeom>
          <a:solidFill>
            <a:srgbClr val="434343"/>
          </a:solidFill>
          <a:ln>
            <a:noFill/>
          </a:ln>
        </p:spPr>
      </p:pic>
      <p:sp>
        <p:nvSpPr>
          <p:cNvPr id="634" name="Google Shape;634;p75"/>
          <p:cNvSpPr/>
          <p:nvPr/>
        </p:nvSpPr>
        <p:spPr>
          <a:xfrm>
            <a:off x="536513" y="2626150"/>
            <a:ext cx="1228200" cy="676800"/>
          </a:xfrm>
          <a:prstGeom prst="roundRect">
            <a:avLst>
              <a:gd name="adj" fmla="val 16667"/>
            </a:avLst>
          </a:prstGeom>
          <a:solidFill>
            <a:srgbClr val="434343"/>
          </a:solidFill>
          <a:ln w="9525" cap="flat" cmpd="sng">
            <a:solidFill>
              <a:srgbClr val="00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rgbClr val="00FFFF"/>
                </a:solidFill>
                <a:latin typeface="DM Sans"/>
                <a:ea typeface="DM Sans"/>
                <a:cs typeface="DM Sans"/>
                <a:sym typeface="DM Sans"/>
              </a:rPr>
              <a:t>Test Runner</a:t>
            </a:r>
            <a:endParaRPr>
              <a:solidFill>
                <a:srgbClr val="00FFFF"/>
              </a:solidFill>
              <a:latin typeface="DM Sans"/>
              <a:ea typeface="DM Sans"/>
              <a:cs typeface="DM Sans"/>
              <a:sym typeface="DM Sans"/>
            </a:endParaRPr>
          </a:p>
        </p:txBody>
      </p:sp>
      <p:cxnSp>
        <p:nvCxnSpPr>
          <p:cNvPr id="635" name="Google Shape;635;p75"/>
          <p:cNvCxnSpPr>
            <a:stCxn id="634" idx="0"/>
            <a:endCxn id="632" idx="2"/>
          </p:cNvCxnSpPr>
          <p:nvPr/>
        </p:nvCxnSpPr>
        <p:spPr>
          <a:xfrm rot="10800000">
            <a:off x="1150613" y="1962550"/>
            <a:ext cx="0" cy="663600"/>
          </a:xfrm>
          <a:prstGeom prst="straightConnector1">
            <a:avLst/>
          </a:prstGeom>
          <a:noFill/>
          <a:ln w="9525" cap="flat" cmpd="sng">
            <a:solidFill>
              <a:schemeClr val="dk2"/>
            </a:solidFill>
            <a:prstDash val="solid"/>
            <a:round/>
            <a:headEnd type="triangle" w="med" len="med"/>
            <a:tailEnd type="triangle" w="med" len="med"/>
          </a:ln>
        </p:spPr>
      </p:cxnSp>
      <p:sp>
        <p:nvSpPr>
          <p:cNvPr id="636" name="Google Shape;636;p75"/>
          <p:cNvSpPr/>
          <p:nvPr/>
        </p:nvSpPr>
        <p:spPr>
          <a:xfrm>
            <a:off x="2679638" y="2626213"/>
            <a:ext cx="1368300" cy="676800"/>
          </a:xfrm>
          <a:prstGeom prst="roundRect">
            <a:avLst>
              <a:gd name="adj" fmla="val 16667"/>
            </a:avLst>
          </a:prstGeom>
          <a:solidFill>
            <a:srgbClr val="434343"/>
          </a:solidFill>
          <a:ln w="9525" cap="flat" cmpd="sng">
            <a:solidFill>
              <a:srgbClr val="00FFFF"/>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lt2"/>
                </a:solidFill>
                <a:latin typeface="DM Sans"/>
                <a:ea typeface="DM Sans"/>
                <a:cs typeface="DM Sans"/>
                <a:sym typeface="DM Sans"/>
              </a:rPr>
              <a:t>Test Result DB</a:t>
            </a:r>
            <a:endParaRPr>
              <a:solidFill>
                <a:schemeClr val="lt2"/>
              </a:solidFill>
              <a:latin typeface="DM Sans"/>
              <a:ea typeface="DM Sans"/>
              <a:cs typeface="DM Sans"/>
              <a:sym typeface="DM Sans"/>
            </a:endParaRPr>
          </a:p>
        </p:txBody>
      </p:sp>
      <p:cxnSp>
        <p:nvCxnSpPr>
          <p:cNvPr id="637" name="Google Shape;637;p75"/>
          <p:cNvCxnSpPr>
            <a:stCxn id="638" idx="0"/>
            <a:endCxn id="639" idx="2"/>
          </p:cNvCxnSpPr>
          <p:nvPr/>
        </p:nvCxnSpPr>
        <p:spPr>
          <a:xfrm rot="10800000">
            <a:off x="6040075" y="1962850"/>
            <a:ext cx="0" cy="2003700"/>
          </a:xfrm>
          <a:prstGeom prst="straightConnector1">
            <a:avLst/>
          </a:prstGeom>
          <a:noFill/>
          <a:ln w="9525" cap="flat" cmpd="sng">
            <a:solidFill>
              <a:schemeClr val="dk2"/>
            </a:solidFill>
            <a:prstDash val="dot"/>
            <a:round/>
            <a:headEnd type="none" w="med" len="med"/>
            <a:tailEnd type="none" w="med" len="med"/>
          </a:ln>
        </p:spPr>
      </p:cxnSp>
      <p:cxnSp>
        <p:nvCxnSpPr>
          <p:cNvPr id="640" name="Google Shape;640;p75"/>
          <p:cNvCxnSpPr>
            <a:stCxn id="634" idx="3"/>
            <a:endCxn id="636" idx="1"/>
          </p:cNvCxnSpPr>
          <p:nvPr/>
        </p:nvCxnSpPr>
        <p:spPr>
          <a:xfrm>
            <a:off x="1764713" y="2964550"/>
            <a:ext cx="915000" cy="0"/>
          </a:xfrm>
          <a:prstGeom prst="straightConnector1">
            <a:avLst/>
          </a:prstGeom>
          <a:noFill/>
          <a:ln w="9525" cap="flat" cmpd="sng">
            <a:solidFill>
              <a:schemeClr val="dk2"/>
            </a:solidFill>
            <a:prstDash val="solid"/>
            <a:round/>
            <a:headEnd type="none" w="med" len="med"/>
            <a:tailEnd type="triangle" w="med" len="med"/>
          </a:ln>
        </p:spPr>
      </p:cxnSp>
      <p:sp>
        <p:nvSpPr>
          <p:cNvPr id="639" name="Google Shape;639;p75"/>
          <p:cNvSpPr/>
          <p:nvPr/>
        </p:nvSpPr>
        <p:spPr>
          <a:xfrm>
            <a:off x="5355925" y="1285950"/>
            <a:ext cx="1368300" cy="676800"/>
          </a:xfrm>
          <a:prstGeom prst="roundRect">
            <a:avLst>
              <a:gd name="adj" fmla="val 16667"/>
            </a:avLst>
          </a:prstGeom>
          <a:solidFill>
            <a:srgbClr val="434343"/>
          </a:solidFill>
          <a:ln w="9525" cap="flat" cmpd="sng">
            <a:solidFill>
              <a:srgbClr val="F3F3F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lt2"/>
                </a:solidFill>
                <a:latin typeface="DM Sans"/>
                <a:ea typeface="DM Sans"/>
                <a:cs typeface="DM Sans"/>
                <a:sym typeface="DM Sans"/>
              </a:rPr>
              <a:t>Test Result Inspection Tool</a:t>
            </a:r>
            <a:endParaRPr>
              <a:solidFill>
                <a:schemeClr val="lt2"/>
              </a:solidFill>
              <a:latin typeface="DM Sans"/>
              <a:ea typeface="DM Sans"/>
              <a:cs typeface="DM Sans"/>
              <a:sym typeface="DM Sans"/>
            </a:endParaRPr>
          </a:p>
        </p:txBody>
      </p:sp>
      <p:sp>
        <p:nvSpPr>
          <p:cNvPr id="641" name="Google Shape;641;p75"/>
          <p:cNvSpPr/>
          <p:nvPr/>
        </p:nvSpPr>
        <p:spPr>
          <a:xfrm>
            <a:off x="5355925" y="2626238"/>
            <a:ext cx="1368300" cy="676800"/>
          </a:xfrm>
          <a:prstGeom prst="roundRect">
            <a:avLst>
              <a:gd name="adj" fmla="val 16667"/>
            </a:avLst>
          </a:prstGeom>
          <a:solidFill>
            <a:srgbClr val="434343"/>
          </a:solidFill>
          <a:ln w="9525" cap="flat" cmpd="sng">
            <a:solidFill>
              <a:srgbClr val="00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rgbClr val="00FFFF"/>
                </a:solidFill>
                <a:latin typeface="DM Sans"/>
                <a:ea typeface="DM Sans"/>
                <a:cs typeface="DM Sans"/>
                <a:sym typeface="DM Sans"/>
              </a:rPr>
              <a:t>Screenshot Inspection Tool</a:t>
            </a:r>
            <a:endParaRPr>
              <a:solidFill>
                <a:srgbClr val="00FFFF"/>
              </a:solidFill>
              <a:latin typeface="DM Sans"/>
              <a:ea typeface="DM Sans"/>
              <a:cs typeface="DM Sans"/>
              <a:sym typeface="DM Sans"/>
            </a:endParaRPr>
          </a:p>
        </p:txBody>
      </p:sp>
      <p:cxnSp>
        <p:nvCxnSpPr>
          <p:cNvPr id="642" name="Google Shape;642;p75"/>
          <p:cNvCxnSpPr>
            <a:stCxn id="641" idx="1"/>
            <a:endCxn id="636" idx="3"/>
          </p:cNvCxnSpPr>
          <p:nvPr/>
        </p:nvCxnSpPr>
        <p:spPr>
          <a:xfrm rot="10800000">
            <a:off x="4047925" y="2964638"/>
            <a:ext cx="1308000" cy="0"/>
          </a:xfrm>
          <a:prstGeom prst="straightConnector1">
            <a:avLst/>
          </a:prstGeom>
          <a:noFill/>
          <a:ln w="9525" cap="flat" cmpd="sng">
            <a:solidFill>
              <a:schemeClr val="dk2"/>
            </a:solidFill>
            <a:prstDash val="solid"/>
            <a:round/>
            <a:headEnd type="triangle" w="med" len="med"/>
            <a:tailEnd type="none" w="med" len="med"/>
          </a:ln>
        </p:spPr>
      </p:cxnSp>
      <p:cxnSp>
        <p:nvCxnSpPr>
          <p:cNvPr id="643" name="Google Shape;643;p75"/>
          <p:cNvCxnSpPr>
            <a:stCxn id="639" idx="1"/>
            <a:endCxn id="636" idx="3"/>
          </p:cNvCxnSpPr>
          <p:nvPr/>
        </p:nvCxnSpPr>
        <p:spPr>
          <a:xfrm flipH="1">
            <a:off x="4047925" y="1624350"/>
            <a:ext cx="1308000" cy="1340400"/>
          </a:xfrm>
          <a:prstGeom prst="straightConnector1">
            <a:avLst/>
          </a:prstGeom>
          <a:noFill/>
          <a:ln w="9525" cap="flat" cmpd="sng">
            <a:solidFill>
              <a:schemeClr val="dk2"/>
            </a:solidFill>
            <a:prstDash val="solid"/>
            <a:round/>
            <a:headEnd type="triangle" w="med" len="med"/>
            <a:tailEnd type="none" w="med" len="med"/>
          </a:ln>
        </p:spPr>
      </p:cxnSp>
      <p:sp>
        <p:nvSpPr>
          <p:cNvPr id="644" name="Google Shape;644;p75"/>
          <p:cNvSpPr/>
          <p:nvPr/>
        </p:nvSpPr>
        <p:spPr>
          <a:xfrm>
            <a:off x="2679638" y="1285925"/>
            <a:ext cx="1368300" cy="676800"/>
          </a:xfrm>
          <a:prstGeom prst="roundRect">
            <a:avLst>
              <a:gd name="adj" fmla="val 16667"/>
            </a:avLst>
          </a:prstGeom>
          <a:solidFill>
            <a:srgbClr val="000000"/>
          </a:solidFill>
          <a:ln w="9525" cap="flat" cmpd="sng">
            <a:solidFill>
              <a:srgbClr val="F3F3F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lt2"/>
                </a:solidFill>
                <a:latin typeface="DM Sans"/>
                <a:ea typeface="DM Sans"/>
                <a:cs typeface="DM Sans"/>
                <a:sym typeface="DM Sans"/>
              </a:rPr>
              <a:t>P4</a:t>
            </a:r>
            <a:endParaRPr>
              <a:solidFill>
                <a:schemeClr val="lt2"/>
              </a:solidFill>
              <a:latin typeface="DM Sans"/>
              <a:ea typeface="DM Sans"/>
              <a:cs typeface="DM Sans"/>
              <a:sym typeface="DM Sans"/>
            </a:endParaRPr>
          </a:p>
        </p:txBody>
      </p:sp>
      <p:cxnSp>
        <p:nvCxnSpPr>
          <p:cNvPr id="645" name="Google Shape;645;p75"/>
          <p:cNvCxnSpPr>
            <a:stCxn id="644" idx="1"/>
            <a:endCxn id="632" idx="3"/>
          </p:cNvCxnSpPr>
          <p:nvPr/>
        </p:nvCxnSpPr>
        <p:spPr>
          <a:xfrm rot="10800000">
            <a:off x="1928738" y="1624325"/>
            <a:ext cx="750900" cy="0"/>
          </a:xfrm>
          <a:prstGeom prst="straightConnector1">
            <a:avLst/>
          </a:prstGeom>
          <a:noFill/>
          <a:ln w="9525" cap="flat" cmpd="sng">
            <a:solidFill>
              <a:schemeClr val="dk2"/>
            </a:solidFill>
            <a:prstDash val="solid"/>
            <a:round/>
            <a:headEnd type="none" w="med" len="med"/>
            <a:tailEnd type="triangle" w="med" len="med"/>
          </a:ln>
        </p:spPr>
      </p:cxnSp>
      <p:cxnSp>
        <p:nvCxnSpPr>
          <p:cNvPr id="646" name="Google Shape;646;p75"/>
          <p:cNvCxnSpPr>
            <a:stCxn id="639" idx="1"/>
            <a:endCxn id="644" idx="3"/>
          </p:cNvCxnSpPr>
          <p:nvPr/>
        </p:nvCxnSpPr>
        <p:spPr>
          <a:xfrm rot="10800000">
            <a:off x="4047925" y="1624350"/>
            <a:ext cx="1308000" cy="0"/>
          </a:xfrm>
          <a:prstGeom prst="straightConnector1">
            <a:avLst/>
          </a:prstGeom>
          <a:noFill/>
          <a:ln w="9525" cap="flat" cmpd="sng">
            <a:solidFill>
              <a:schemeClr val="dk2"/>
            </a:solidFill>
            <a:prstDash val="solid"/>
            <a:round/>
            <a:headEnd type="none" w="med" len="med"/>
            <a:tailEnd type="triangle" w="med" len="med"/>
          </a:ln>
        </p:spPr>
      </p:cxnSp>
      <p:cxnSp>
        <p:nvCxnSpPr>
          <p:cNvPr id="647" name="Google Shape;647;p75"/>
          <p:cNvCxnSpPr>
            <a:stCxn id="641" idx="1"/>
            <a:endCxn id="644" idx="3"/>
          </p:cNvCxnSpPr>
          <p:nvPr/>
        </p:nvCxnSpPr>
        <p:spPr>
          <a:xfrm rot="10800000">
            <a:off x="4047925" y="1624238"/>
            <a:ext cx="1308000" cy="1340400"/>
          </a:xfrm>
          <a:prstGeom prst="straightConnector1">
            <a:avLst/>
          </a:prstGeom>
          <a:noFill/>
          <a:ln w="9525" cap="flat" cmpd="sng">
            <a:solidFill>
              <a:schemeClr val="dk2"/>
            </a:solidFill>
            <a:prstDash val="solid"/>
            <a:round/>
            <a:headEnd type="none" w="med" len="med"/>
            <a:tailEnd type="triangle" w="med" len="med"/>
          </a:ln>
        </p:spPr>
      </p:cxnSp>
      <p:sp>
        <p:nvSpPr>
          <p:cNvPr id="638" name="Google Shape;638;p75"/>
          <p:cNvSpPr/>
          <p:nvPr/>
        </p:nvSpPr>
        <p:spPr>
          <a:xfrm>
            <a:off x="5355925" y="3966550"/>
            <a:ext cx="1368300" cy="676800"/>
          </a:xfrm>
          <a:prstGeom prst="roundRect">
            <a:avLst>
              <a:gd name="adj" fmla="val 16667"/>
            </a:avLst>
          </a:prstGeom>
          <a:solidFill>
            <a:srgbClr val="434343"/>
          </a:solidFill>
          <a:ln w="9525" cap="flat" cmpd="sng">
            <a:solidFill>
              <a:srgbClr val="00FFFF"/>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lt2"/>
                </a:solidFill>
                <a:latin typeface="DM Sans"/>
                <a:ea typeface="DM Sans"/>
                <a:cs typeface="DM Sans"/>
                <a:sym typeface="DM Sans"/>
              </a:rPr>
              <a:t>Test Dashboard</a:t>
            </a:r>
            <a:endParaRPr>
              <a:solidFill>
                <a:schemeClr val="lt2"/>
              </a:solidFill>
              <a:latin typeface="DM Sans"/>
              <a:ea typeface="DM Sans"/>
              <a:cs typeface="DM Sans"/>
              <a:sym typeface="DM Sans"/>
            </a:endParaRPr>
          </a:p>
        </p:txBody>
      </p:sp>
      <p:cxnSp>
        <p:nvCxnSpPr>
          <p:cNvPr id="648" name="Google Shape;648;p75"/>
          <p:cNvCxnSpPr>
            <a:stCxn id="638" idx="1"/>
            <a:endCxn id="636" idx="3"/>
          </p:cNvCxnSpPr>
          <p:nvPr/>
        </p:nvCxnSpPr>
        <p:spPr>
          <a:xfrm rot="10800000">
            <a:off x="4047925" y="2964550"/>
            <a:ext cx="1308000" cy="1340400"/>
          </a:xfrm>
          <a:prstGeom prst="straightConnector1">
            <a:avLst/>
          </a:prstGeom>
          <a:noFill/>
          <a:ln w="9525" cap="flat" cmpd="sng">
            <a:solidFill>
              <a:schemeClr val="dk2"/>
            </a:solidFill>
            <a:prstDash val="solid"/>
            <a:round/>
            <a:headEnd type="triangle" w="med" len="med"/>
            <a:tailEnd type="none" w="med" len="med"/>
          </a:ln>
        </p:spPr>
      </p:cxnSp>
      <p:cxnSp>
        <p:nvCxnSpPr>
          <p:cNvPr id="649" name="Google Shape;649;p75"/>
          <p:cNvCxnSpPr>
            <a:stCxn id="644" idx="1"/>
            <a:endCxn id="634" idx="3"/>
          </p:cNvCxnSpPr>
          <p:nvPr/>
        </p:nvCxnSpPr>
        <p:spPr>
          <a:xfrm flipH="1">
            <a:off x="1764638" y="1624325"/>
            <a:ext cx="915000" cy="1340100"/>
          </a:xfrm>
          <a:prstGeom prst="straightConnector1">
            <a:avLst/>
          </a:prstGeom>
          <a:noFill/>
          <a:ln w="9525" cap="flat" cmpd="sng">
            <a:solidFill>
              <a:schemeClr val="dk2"/>
            </a:solidFill>
            <a:prstDash val="solid"/>
            <a:round/>
            <a:headEnd type="none" w="med" len="med"/>
            <a:tailEnd type="triangle" w="med" len="med"/>
          </a:ln>
        </p:spPr>
      </p:cxn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654" name="Google Shape;654;p76"/>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Test Result Inspection Tool</a:t>
            </a:r>
            <a:endParaRPr/>
          </a:p>
        </p:txBody>
      </p:sp>
      <p:pic>
        <p:nvPicPr>
          <p:cNvPr id="655" name="Google Shape;655;p76"/>
          <p:cNvPicPr preferRelativeResize="0"/>
          <p:nvPr/>
        </p:nvPicPr>
        <p:blipFill>
          <a:blip r:embed="rId3">
            <a:alphaModFix/>
          </a:blip>
          <a:stretch>
            <a:fillRect/>
          </a:stretch>
        </p:blipFill>
        <p:spPr>
          <a:xfrm>
            <a:off x="240836" y="961500"/>
            <a:ext cx="3915774" cy="3792000"/>
          </a:xfrm>
          <a:prstGeom prst="rect">
            <a:avLst/>
          </a:prstGeom>
          <a:noFill/>
          <a:ln>
            <a:noFill/>
          </a:ln>
        </p:spPr>
      </p:pic>
      <p:pic>
        <p:nvPicPr>
          <p:cNvPr id="656" name="Google Shape;656;p76"/>
          <p:cNvPicPr preferRelativeResize="0"/>
          <p:nvPr/>
        </p:nvPicPr>
        <p:blipFill>
          <a:blip r:embed="rId4">
            <a:alphaModFix/>
          </a:blip>
          <a:stretch>
            <a:fillRect/>
          </a:stretch>
        </p:blipFill>
        <p:spPr>
          <a:xfrm>
            <a:off x="4518035" y="915425"/>
            <a:ext cx="2181162" cy="3981302"/>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660"/>
        <p:cNvGrpSpPr/>
        <p:nvPr/>
      </p:nvGrpSpPr>
      <p:grpSpPr>
        <a:xfrm>
          <a:off x="0" y="0"/>
          <a:ext cx="0" cy="0"/>
          <a:chOff x="0" y="0"/>
          <a:chExt cx="0" cy="0"/>
        </a:xfrm>
      </p:grpSpPr>
      <p:sp>
        <p:nvSpPr>
          <p:cNvPr id="661" name="Google Shape;661;p77"/>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Test Result Inspection (Underling)</a:t>
            </a:r>
            <a:endParaRPr/>
          </a:p>
        </p:txBody>
      </p:sp>
      <p:sp>
        <p:nvSpPr>
          <p:cNvPr id="662" name="Google Shape;662;p77"/>
          <p:cNvSpPr txBox="1">
            <a:spLocks noGrp="1"/>
          </p:cNvSpPr>
          <p:nvPr>
            <p:ph type="body" idx="1"/>
          </p:nvPr>
        </p:nvSpPr>
        <p:spPr>
          <a:xfrm>
            <a:off x="428625" y="1143000"/>
            <a:ext cx="8286900" cy="3714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Tool built around a single goal: 		</a:t>
            </a:r>
            <a:r>
              <a:rPr lang="en">
                <a:solidFill>
                  <a:srgbClr val="FFE599"/>
                </a:solidFill>
              </a:rPr>
              <a:t>Make screenshot workflows </a:t>
            </a:r>
            <a:r>
              <a:rPr lang="en" u="sng">
                <a:solidFill>
                  <a:srgbClr val="FFE599"/>
                </a:solidFill>
              </a:rPr>
              <a:t>fast</a:t>
            </a:r>
            <a:endParaRPr u="sng">
              <a:solidFill>
                <a:srgbClr val="FFE599"/>
              </a:solidFill>
            </a:endParaRPr>
          </a:p>
          <a:p>
            <a:pPr marL="0" lvl="0" indent="0" algn="l" rtl="0">
              <a:spcBef>
                <a:spcPts val="0"/>
              </a:spcBef>
              <a:spcAft>
                <a:spcPts val="0"/>
              </a:spcAft>
              <a:buNone/>
            </a:pPr>
            <a:endParaRPr/>
          </a:p>
          <a:p>
            <a:pPr marL="457200" lvl="0" indent="-323850" algn="l" rtl="0">
              <a:spcBef>
                <a:spcPts val="0"/>
              </a:spcBef>
              <a:spcAft>
                <a:spcPts val="0"/>
              </a:spcAft>
              <a:buSzPts val="1500"/>
              <a:buChar char="-"/>
            </a:pPr>
            <a:r>
              <a:rPr lang="en"/>
              <a:t>Inspect screenshots quickly</a:t>
            </a:r>
            <a:endParaRPr/>
          </a:p>
          <a:p>
            <a:pPr marL="457200" lvl="0" indent="0" algn="l" rtl="0">
              <a:spcBef>
                <a:spcPts val="0"/>
              </a:spcBef>
              <a:spcAft>
                <a:spcPts val="0"/>
              </a:spcAft>
              <a:buNone/>
            </a:pPr>
            <a:endParaRPr/>
          </a:p>
          <a:p>
            <a:pPr marL="457200" lvl="0" indent="-323850" algn="l" rtl="0">
              <a:spcBef>
                <a:spcPts val="0"/>
              </a:spcBef>
              <a:spcAft>
                <a:spcPts val="0"/>
              </a:spcAft>
              <a:buSzPts val="1500"/>
              <a:buChar char="-"/>
            </a:pPr>
            <a:r>
              <a:rPr lang="en"/>
              <a:t>Update screenshots in bulk</a:t>
            </a:r>
            <a:endParaRPr/>
          </a:p>
          <a:p>
            <a:pPr marL="457200" lvl="0" indent="0" algn="l" rtl="0">
              <a:spcBef>
                <a:spcPts val="0"/>
              </a:spcBef>
              <a:spcAft>
                <a:spcPts val="0"/>
              </a:spcAft>
              <a:buNone/>
            </a:pPr>
            <a:endParaRPr/>
          </a:p>
          <a:p>
            <a:pPr marL="457200" lvl="0" indent="-323850" algn="l" rtl="0">
              <a:spcBef>
                <a:spcPts val="0"/>
              </a:spcBef>
              <a:spcAft>
                <a:spcPts val="0"/>
              </a:spcAft>
              <a:buSzPts val="1500"/>
              <a:buChar char="-"/>
            </a:pPr>
            <a:r>
              <a:rPr lang="en"/>
              <a:t>Ease screenshot comparison</a:t>
            </a:r>
            <a:endParaRPr/>
          </a:p>
          <a:p>
            <a:pPr marL="457200" lvl="0" indent="0" algn="l" rtl="0">
              <a:spcBef>
                <a:spcPts val="0"/>
              </a:spcBef>
              <a:spcAft>
                <a:spcPts val="0"/>
              </a:spcAft>
              <a:buNone/>
            </a:pPr>
            <a:endParaRPr/>
          </a:p>
          <a:p>
            <a:pPr marL="457200" lvl="0" indent="-323850" algn="l" rtl="0">
              <a:spcBef>
                <a:spcPts val="0"/>
              </a:spcBef>
              <a:spcAft>
                <a:spcPts val="0"/>
              </a:spcAft>
              <a:buSzPts val="1500"/>
              <a:buChar char="-"/>
            </a:pPr>
            <a:r>
              <a:rPr lang="en"/>
              <a:t>Once it loads, everything is in-memory, 60fps</a:t>
            </a:r>
            <a:endParaRPr/>
          </a:p>
          <a:p>
            <a:pPr marL="457200" lvl="0" indent="0" algn="l" rtl="0">
              <a:spcBef>
                <a:spcPts val="0"/>
              </a:spcBef>
              <a:spcAft>
                <a:spcPts val="0"/>
              </a:spcAft>
              <a:buNone/>
            </a:pPr>
            <a:endParaRPr/>
          </a:p>
          <a:p>
            <a:pPr marL="457200" lvl="0" indent="-323850" algn="l" rtl="0">
              <a:spcBef>
                <a:spcPts val="0"/>
              </a:spcBef>
              <a:spcAft>
                <a:spcPts val="0"/>
              </a:spcAft>
              <a:buSzPts val="1500"/>
              <a:buChar char="-"/>
            </a:pPr>
            <a:r>
              <a:rPr lang="en"/>
              <a:t>Power users can rely on keyboard shortcuts for almost everything</a:t>
            </a:r>
            <a:endParaRPr/>
          </a:p>
          <a:p>
            <a:pPr marL="457200" lvl="0" indent="0" algn="l" rtl="0">
              <a:spcBef>
                <a:spcPts val="0"/>
              </a:spcBef>
              <a:spcAft>
                <a:spcPts val="0"/>
              </a:spcAft>
              <a:buNone/>
            </a:pPr>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66"/>
        <p:cNvGrpSpPr/>
        <p:nvPr/>
      </p:nvGrpSpPr>
      <p:grpSpPr>
        <a:xfrm>
          <a:off x="0" y="0"/>
          <a:ext cx="0" cy="0"/>
          <a:chOff x="0" y="0"/>
          <a:chExt cx="0" cy="0"/>
        </a:xfrm>
      </p:grpSpPr>
      <p:sp>
        <p:nvSpPr>
          <p:cNvPr id="667" name="Google Shape;667;p78"/>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Underling usage</a:t>
            </a:r>
            <a:endParaRPr/>
          </a:p>
        </p:txBody>
      </p:sp>
      <p:pic>
        <p:nvPicPr>
          <p:cNvPr id="2" name="UnderlingUsage">
            <a:hlinkClick r:id="" action="ppaction://media"/>
            <a:extLst>
              <a:ext uri="{FF2B5EF4-FFF2-40B4-BE49-F238E27FC236}">
                <a16:creationId xmlns:a16="http://schemas.microsoft.com/office/drawing/2014/main" id="{84FAB6E2-55CE-F718-05B2-F26CD2E5553E}"/>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78306" y="874256"/>
            <a:ext cx="6827920" cy="38407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708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33"/>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Required reading</a:t>
            </a:r>
            <a:endParaRPr/>
          </a:p>
        </p:txBody>
      </p:sp>
      <p:sp>
        <p:nvSpPr>
          <p:cNvPr id="263" name="Google Shape;263;p33"/>
          <p:cNvSpPr txBox="1">
            <a:spLocks noGrp="1"/>
          </p:cNvSpPr>
          <p:nvPr>
            <p:ph type="body" idx="1"/>
          </p:nvPr>
        </p:nvSpPr>
        <p:spPr>
          <a:xfrm>
            <a:off x="428625" y="1210750"/>
            <a:ext cx="8137800" cy="16467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Aras Pranckevičius</a:t>
            </a:r>
            <a:endParaRPr/>
          </a:p>
          <a:p>
            <a:pPr marL="0" lvl="0" indent="0" algn="l" rtl="0">
              <a:spcBef>
                <a:spcPts val="0"/>
              </a:spcBef>
              <a:spcAft>
                <a:spcPts val="0"/>
              </a:spcAft>
              <a:buNone/>
            </a:pPr>
            <a:endParaRPr/>
          </a:p>
          <a:p>
            <a:pPr marL="457200" lvl="0" indent="-323850" algn="l" rtl="0">
              <a:spcBef>
                <a:spcPts val="0"/>
              </a:spcBef>
              <a:spcAft>
                <a:spcPts val="0"/>
              </a:spcAft>
              <a:buSzPts val="1500"/>
              <a:buChar char="-"/>
            </a:pPr>
            <a:r>
              <a:rPr lang="en"/>
              <a:t>Testing graphics code  </a:t>
            </a:r>
            <a:r>
              <a:rPr lang="en">
                <a:solidFill>
                  <a:srgbClr val="FFE599"/>
                </a:solidFill>
              </a:rPr>
              <a:t>https://aras-p.info/blog/2007/07/31/testing-graphics-code/</a:t>
            </a:r>
            <a:endParaRPr>
              <a:solidFill>
                <a:srgbClr val="FFE599"/>
              </a:solidFill>
            </a:endParaRPr>
          </a:p>
          <a:p>
            <a:pPr marL="914400" lvl="0" indent="0" algn="l" rtl="0">
              <a:spcBef>
                <a:spcPts val="0"/>
              </a:spcBef>
              <a:spcAft>
                <a:spcPts val="0"/>
              </a:spcAft>
              <a:buNone/>
            </a:pPr>
            <a:r>
              <a:rPr lang="en">
                <a:solidFill>
                  <a:srgbClr val="FFE599"/>
                </a:solidFill>
              </a:rPr>
              <a:t>	</a:t>
            </a:r>
            <a:endParaRPr>
              <a:solidFill>
                <a:srgbClr val="FFE599"/>
              </a:solidFill>
            </a:endParaRPr>
          </a:p>
          <a:p>
            <a:pPr marL="457200" lvl="0" indent="-323850" algn="l" rtl="0">
              <a:spcBef>
                <a:spcPts val="0"/>
              </a:spcBef>
              <a:spcAft>
                <a:spcPts val="0"/>
              </a:spcAft>
              <a:buSzPts val="1500"/>
              <a:buChar char="-"/>
            </a:pPr>
            <a:r>
              <a:rPr lang="en"/>
              <a:t>Testing Graphics Code, 4 years later </a:t>
            </a:r>
            <a:r>
              <a:rPr lang="en">
                <a:solidFill>
                  <a:srgbClr val="FFE599"/>
                </a:solidFill>
              </a:rPr>
              <a:t>https://aras-p.info/blog/2011/06/17/testing-graphics-code-4-years-later/</a:t>
            </a:r>
            <a:br>
              <a:rPr lang="en">
                <a:solidFill>
                  <a:srgbClr val="FFE599"/>
                </a:solidFill>
              </a:rPr>
            </a:br>
            <a:endParaRPr>
              <a:solidFill>
                <a:srgbClr val="FFE599"/>
              </a:solidFill>
            </a:endParaRPr>
          </a:p>
        </p:txBody>
      </p:sp>
      <p:pic>
        <p:nvPicPr>
          <p:cNvPr id="264" name="Google Shape;264;p33"/>
          <p:cNvPicPr preferRelativeResize="0"/>
          <p:nvPr/>
        </p:nvPicPr>
        <p:blipFill>
          <a:blip r:embed="rId3">
            <a:alphaModFix/>
          </a:blip>
          <a:stretch>
            <a:fillRect/>
          </a:stretch>
        </p:blipFill>
        <p:spPr>
          <a:xfrm>
            <a:off x="876308" y="2900200"/>
            <a:ext cx="3096317" cy="1807324"/>
          </a:xfrm>
          <a:prstGeom prst="rect">
            <a:avLst/>
          </a:prstGeom>
          <a:noFill/>
          <a:ln>
            <a:noFill/>
          </a:ln>
        </p:spPr>
      </p:pic>
      <p:pic>
        <p:nvPicPr>
          <p:cNvPr id="265" name="Google Shape;265;p33"/>
          <p:cNvPicPr preferRelativeResize="0"/>
          <p:nvPr/>
        </p:nvPicPr>
        <p:blipFill>
          <a:blip r:embed="rId4">
            <a:alphaModFix/>
          </a:blip>
          <a:stretch>
            <a:fillRect/>
          </a:stretch>
        </p:blipFill>
        <p:spPr>
          <a:xfrm>
            <a:off x="4290777" y="2900201"/>
            <a:ext cx="1807347" cy="1807325"/>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672"/>
        <p:cNvGrpSpPr/>
        <p:nvPr/>
      </p:nvGrpSpPr>
      <p:grpSpPr>
        <a:xfrm>
          <a:off x="0" y="0"/>
          <a:ext cx="0" cy="0"/>
          <a:chOff x="0" y="0"/>
          <a:chExt cx="0" cy="0"/>
        </a:xfrm>
      </p:grpSpPr>
      <p:sp>
        <p:nvSpPr>
          <p:cNvPr id="673" name="Google Shape;673;p79"/>
          <p:cNvSpPr txBox="1">
            <a:spLocks noGrp="1"/>
          </p:cNvSpPr>
          <p:nvPr>
            <p:ph type="title"/>
          </p:nvPr>
        </p:nvSpPr>
        <p:spPr>
          <a:xfrm>
            <a:off x="428625" y="2494325"/>
            <a:ext cx="8286900" cy="5715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Is it worth it?</a:t>
            </a:r>
            <a:endParaRPr/>
          </a:p>
        </p:txBody>
      </p:sp>
      <p:sp>
        <p:nvSpPr>
          <p:cNvPr id="674" name="Google Shape;674;p79"/>
          <p:cNvSpPr txBox="1">
            <a:spLocks noGrp="1"/>
          </p:cNvSpPr>
          <p:nvPr>
            <p:ph type="subTitle" idx="1"/>
          </p:nvPr>
        </p:nvSpPr>
        <p:spPr>
          <a:xfrm>
            <a:off x="428625" y="3065825"/>
            <a:ext cx="8286900" cy="4002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79" name="Google Shape;679;p80"/>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Is it worth it?</a:t>
            </a:r>
            <a:endParaRPr/>
          </a:p>
        </p:txBody>
      </p:sp>
      <p:sp>
        <p:nvSpPr>
          <p:cNvPr id="680" name="Google Shape;680;p80"/>
          <p:cNvSpPr txBox="1">
            <a:spLocks noGrp="1"/>
          </p:cNvSpPr>
          <p:nvPr>
            <p:ph type="body" idx="1"/>
          </p:nvPr>
        </p:nvSpPr>
        <p:spPr>
          <a:xfrm>
            <a:off x="428625" y="1143000"/>
            <a:ext cx="6190500" cy="3714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Yes! Confidence aids everything</a:t>
            </a:r>
            <a:endParaRPr/>
          </a:p>
          <a:p>
            <a:pPr marL="0" lvl="0" indent="0" algn="l" rtl="0">
              <a:spcBef>
                <a:spcPts val="0"/>
              </a:spcBef>
              <a:spcAft>
                <a:spcPts val="0"/>
              </a:spcAft>
              <a:buNone/>
            </a:pPr>
            <a:endParaRPr/>
          </a:p>
          <a:p>
            <a:pPr marL="457200" lvl="0" indent="-323850" algn="l" rtl="0">
              <a:spcBef>
                <a:spcPts val="0"/>
              </a:spcBef>
              <a:spcAft>
                <a:spcPts val="0"/>
              </a:spcAft>
              <a:buSzPts val="1500"/>
              <a:buChar char="-"/>
            </a:pPr>
            <a:r>
              <a:rPr lang="en"/>
              <a:t>Tons of regressions caught before they impact anyone</a:t>
            </a:r>
            <a:endParaRPr/>
          </a:p>
          <a:p>
            <a:pPr marL="457200" lvl="0" indent="0" algn="l" rtl="0">
              <a:spcBef>
                <a:spcPts val="0"/>
              </a:spcBef>
              <a:spcAft>
                <a:spcPts val="0"/>
              </a:spcAft>
              <a:buNone/>
            </a:pPr>
            <a:endParaRPr/>
          </a:p>
          <a:p>
            <a:pPr marL="457200" lvl="0" indent="-323850" algn="l" rtl="0">
              <a:spcBef>
                <a:spcPts val="0"/>
              </a:spcBef>
              <a:spcAft>
                <a:spcPts val="0"/>
              </a:spcAft>
              <a:buSzPts val="1500"/>
              <a:buChar char="-"/>
            </a:pPr>
            <a:r>
              <a:rPr lang="en"/>
              <a:t>They help in debugging. Ex: White furnace test on strand hair helped us diagnose wrong sky values</a:t>
            </a:r>
            <a:endParaRPr/>
          </a:p>
          <a:p>
            <a:pPr marL="0" lvl="0" indent="0" algn="l" rtl="0">
              <a:spcBef>
                <a:spcPts val="0"/>
              </a:spcBef>
              <a:spcAft>
                <a:spcPts val="0"/>
              </a:spcAft>
              <a:buNone/>
            </a:pPr>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684"/>
        <p:cNvGrpSpPr/>
        <p:nvPr/>
      </p:nvGrpSpPr>
      <p:grpSpPr>
        <a:xfrm>
          <a:off x="0" y="0"/>
          <a:ext cx="0" cy="0"/>
          <a:chOff x="0" y="0"/>
          <a:chExt cx="0" cy="0"/>
        </a:xfrm>
      </p:grpSpPr>
      <p:sp>
        <p:nvSpPr>
          <p:cNvPr id="685" name="Google Shape;685;p81"/>
          <p:cNvSpPr txBox="1">
            <a:spLocks noGrp="1"/>
          </p:cNvSpPr>
          <p:nvPr>
            <p:ph type="title"/>
          </p:nvPr>
        </p:nvSpPr>
        <p:spPr>
          <a:xfrm>
            <a:off x="428625" y="2494325"/>
            <a:ext cx="8286900" cy="5715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Next steps</a:t>
            </a:r>
            <a:endParaRPr/>
          </a:p>
        </p:txBody>
      </p:sp>
      <p:sp>
        <p:nvSpPr>
          <p:cNvPr id="686" name="Google Shape;686;p81"/>
          <p:cNvSpPr txBox="1">
            <a:spLocks noGrp="1"/>
          </p:cNvSpPr>
          <p:nvPr>
            <p:ph type="subTitle" idx="1"/>
          </p:nvPr>
        </p:nvSpPr>
        <p:spPr>
          <a:xfrm>
            <a:off x="428625" y="3065825"/>
            <a:ext cx="8286900" cy="4002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Because we’re far from done</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690"/>
        <p:cNvGrpSpPr/>
        <p:nvPr/>
      </p:nvGrpSpPr>
      <p:grpSpPr>
        <a:xfrm>
          <a:off x="0" y="0"/>
          <a:ext cx="0" cy="0"/>
          <a:chOff x="0" y="0"/>
          <a:chExt cx="0" cy="0"/>
        </a:xfrm>
      </p:grpSpPr>
      <p:sp>
        <p:nvSpPr>
          <p:cNvPr id="691" name="Google Shape;691;p82"/>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Next steps: Comparing images</a:t>
            </a:r>
            <a:endParaRPr/>
          </a:p>
        </p:txBody>
      </p:sp>
      <p:sp>
        <p:nvSpPr>
          <p:cNvPr id="692" name="Google Shape;692;p82"/>
          <p:cNvSpPr txBox="1">
            <a:spLocks noGrp="1"/>
          </p:cNvSpPr>
          <p:nvPr>
            <p:ph type="body" idx="1"/>
          </p:nvPr>
        </p:nvSpPr>
        <p:spPr>
          <a:xfrm>
            <a:off x="428625" y="1143000"/>
            <a:ext cx="8286900" cy="3714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Some teams don’t care about single pixels</a:t>
            </a:r>
            <a:endParaRPr/>
          </a:p>
          <a:p>
            <a:pPr marL="0" lvl="0" indent="0" algn="l" rtl="0">
              <a:spcBef>
                <a:spcPts val="0"/>
              </a:spcBef>
              <a:spcAft>
                <a:spcPts val="0"/>
              </a:spcAft>
              <a:buNone/>
            </a:pPr>
            <a:endParaRPr/>
          </a:p>
          <a:p>
            <a:pPr marL="0" lvl="0" indent="0" algn="l" rtl="0">
              <a:spcBef>
                <a:spcPts val="0"/>
              </a:spcBef>
              <a:spcAft>
                <a:spcPts val="0"/>
              </a:spcAft>
              <a:buNone/>
            </a:pPr>
            <a:r>
              <a:rPr lang="en"/>
              <a:t>“We just want to know the object is more or less </a:t>
            </a:r>
            <a:r>
              <a:rPr lang="en" i="1" u="sng"/>
              <a:t>there</a:t>
            </a:r>
            <a:r>
              <a:rPr lang="en"/>
              <a:t>”</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
              <a:t>Experimenting with Resolution Scaling right now</a:t>
            </a:r>
            <a:endParaRPr/>
          </a:p>
          <a:p>
            <a:pPr marL="0" lvl="0" indent="0" algn="l" rtl="0">
              <a:spcBef>
                <a:spcPts val="0"/>
              </a:spcBef>
              <a:spcAft>
                <a:spcPts val="0"/>
              </a:spcAft>
              <a:buNone/>
            </a:pPr>
            <a:r>
              <a:rPr lang="en"/>
              <a:t>“Render at high res, then downscale”</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96"/>
        <p:cNvGrpSpPr/>
        <p:nvPr/>
      </p:nvGrpSpPr>
      <p:grpSpPr>
        <a:xfrm>
          <a:off x="0" y="0"/>
          <a:ext cx="0" cy="0"/>
          <a:chOff x="0" y="0"/>
          <a:chExt cx="0" cy="0"/>
        </a:xfrm>
      </p:grpSpPr>
      <p:sp>
        <p:nvSpPr>
          <p:cNvPr id="697" name="Google Shape;697;p83"/>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Addendum</a:t>
            </a:r>
            <a:endParaRPr/>
          </a:p>
        </p:txBody>
      </p:sp>
      <p:sp>
        <p:nvSpPr>
          <p:cNvPr id="698" name="Google Shape;698;p83"/>
          <p:cNvSpPr txBox="1">
            <a:spLocks noGrp="1"/>
          </p:cNvSpPr>
          <p:nvPr>
            <p:ph type="body" idx="1"/>
          </p:nvPr>
        </p:nvSpPr>
        <p:spPr>
          <a:xfrm>
            <a:off x="428625" y="1143000"/>
            <a:ext cx="8286900" cy="23424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Infrastructure</a:t>
            </a:r>
            <a:endParaRPr/>
          </a:p>
          <a:p>
            <a:pPr marL="457200" lvl="0" indent="-323850" algn="l" rtl="0">
              <a:spcBef>
                <a:spcPts val="0"/>
              </a:spcBef>
              <a:spcAft>
                <a:spcPts val="0"/>
              </a:spcAft>
              <a:buSzPts val="1500"/>
              <a:buChar char="-"/>
            </a:pPr>
            <a:r>
              <a:rPr lang="en"/>
              <a:t>“Managed farm”: GPU HW, OS version, driver version, console SDKs tightly controlled</a:t>
            </a:r>
            <a:endParaRPr/>
          </a:p>
          <a:p>
            <a:pPr marL="457200" lvl="0" indent="-323850" algn="l" rtl="0">
              <a:spcBef>
                <a:spcPts val="0"/>
              </a:spcBef>
              <a:spcAft>
                <a:spcPts val="0"/>
              </a:spcAft>
              <a:buSzPts val="1500"/>
              <a:buChar char="-"/>
            </a:pPr>
            <a:r>
              <a:rPr lang="en"/>
              <a:t>Coordinated upgrades across branches</a:t>
            </a:r>
            <a:endParaRPr/>
          </a:p>
          <a:p>
            <a:pPr marL="91440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
              <a:t>Next steps: running engine tests in game branches</a:t>
            </a:r>
            <a:endParaRPr/>
          </a:p>
          <a:p>
            <a:pPr marL="457200" lvl="0" indent="0" algn="l" rtl="0">
              <a:spcBef>
                <a:spcPts val="0"/>
              </a:spcBef>
              <a:spcAft>
                <a:spcPts val="0"/>
              </a:spcAft>
              <a:buNone/>
            </a:pPr>
            <a:endParaRPr/>
          </a:p>
          <a:p>
            <a:pPr marL="457200" lvl="0" indent="-323850" algn="l" rtl="0">
              <a:spcBef>
                <a:spcPts val="0"/>
              </a:spcBef>
              <a:spcAft>
                <a:spcPts val="0"/>
              </a:spcAft>
              <a:buSzPts val="1500"/>
              <a:buChar char="-"/>
            </a:pPr>
            <a:r>
              <a:rPr lang="en"/>
              <a:t>Ongoing work!</a:t>
            </a:r>
            <a:endParaRPr/>
          </a:p>
          <a:p>
            <a:pPr marL="457200" lvl="0" indent="-323850" algn="l" rtl="0">
              <a:spcBef>
                <a:spcPts val="0"/>
              </a:spcBef>
              <a:spcAft>
                <a:spcPts val="0"/>
              </a:spcAft>
              <a:buSzPts val="1500"/>
              <a:buChar char="-"/>
            </a:pPr>
            <a:r>
              <a:rPr lang="en"/>
              <a:t>Test data within the engine code </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702"/>
        <p:cNvGrpSpPr/>
        <p:nvPr/>
      </p:nvGrpSpPr>
      <p:grpSpPr>
        <a:xfrm>
          <a:off x="0" y="0"/>
          <a:ext cx="0" cy="0"/>
          <a:chOff x="0" y="0"/>
          <a:chExt cx="0" cy="0"/>
        </a:xfrm>
      </p:grpSpPr>
      <p:sp>
        <p:nvSpPr>
          <p:cNvPr id="703" name="Google Shape;703;p84"/>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Future work: Comparing branches/platforms</a:t>
            </a:r>
            <a:endParaRPr/>
          </a:p>
        </p:txBody>
      </p:sp>
      <p:sp>
        <p:nvSpPr>
          <p:cNvPr id="704" name="Google Shape;704;p84"/>
          <p:cNvSpPr txBox="1">
            <a:spLocks noGrp="1"/>
          </p:cNvSpPr>
          <p:nvPr>
            <p:ph type="body" idx="1"/>
          </p:nvPr>
        </p:nvSpPr>
        <p:spPr>
          <a:xfrm>
            <a:off x="428625" y="1143000"/>
            <a:ext cx="8286900" cy="2862000"/>
          </a:xfrm>
          <a:prstGeom prst="rect">
            <a:avLst/>
          </a:prstGeom>
        </p:spPr>
        <p:txBody>
          <a:bodyPr spcFirstLastPara="1" wrap="square" lIns="0" tIns="0" rIns="0" bIns="0" anchor="ctr" anchorCtr="0">
            <a:noAutofit/>
          </a:bodyPr>
          <a:lstStyle/>
          <a:p>
            <a:pPr marL="457200" lvl="0" indent="-323850" algn="l" rtl="0">
              <a:spcBef>
                <a:spcPts val="0"/>
              </a:spcBef>
              <a:spcAft>
                <a:spcPts val="0"/>
              </a:spcAft>
              <a:buSzPts val="1500"/>
              <a:buChar char="-"/>
            </a:pPr>
            <a:r>
              <a:rPr lang="en"/>
              <a:t>No good workflow to compare screenshots of different platforms/branches</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457200" lvl="0" indent="-323850" algn="l" rtl="0">
              <a:spcBef>
                <a:spcPts val="0"/>
              </a:spcBef>
              <a:spcAft>
                <a:spcPts val="0"/>
              </a:spcAft>
              <a:buSzPts val="1500"/>
              <a:buChar char="-"/>
            </a:pPr>
            <a:r>
              <a:rPr lang="en"/>
              <a:t>Workflow to accept “similar enough” screenshots on all platforms (but not all branches!!)</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Shape 708"/>
        <p:cNvGrpSpPr/>
        <p:nvPr/>
      </p:nvGrpSpPr>
      <p:grpSpPr>
        <a:xfrm>
          <a:off x="0" y="0"/>
          <a:ext cx="0" cy="0"/>
          <a:chOff x="0" y="0"/>
          <a:chExt cx="0" cy="0"/>
        </a:xfrm>
      </p:grpSpPr>
      <p:sp>
        <p:nvSpPr>
          <p:cNvPr id="709" name="Google Shape;709;p85"/>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Future work: Testing the engine in game branch</a:t>
            </a:r>
            <a:endParaRPr/>
          </a:p>
        </p:txBody>
      </p:sp>
      <p:sp>
        <p:nvSpPr>
          <p:cNvPr id="710" name="Google Shape;710;p85"/>
          <p:cNvSpPr txBox="1">
            <a:spLocks noGrp="1"/>
          </p:cNvSpPr>
          <p:nvPr>
            <p:ph type="body" idx="1"/>
          </p:nvPr>
        </p:nvSpPr>
        <p:spPr>
          <a:xfrm>
            <a:off x="428625" y="1143000"/>
            <a:ext cx="8286900" cy="3714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How do we verify the engine works as expected after game team modifies engine?</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Shape 714"/>
        <p:cNvGrpSpPr/>
        <p:nvPr/>
      </p:nvGrpSpPr>
      <p:grpSpPr>
        <a:xfrm>
          <a:off x="0" y="0"/>
          <a:ext cx="0" cy="0"/>
          <a:chOff x="0" y="0"/>
          <a:chExt cx="0" cy="0"/>
        </a:xfrm>
      </p:grpSpPr>
      <p:sp>
        <p:nvSpPr>
          <p:cNvPr id="715" name="Google Shape;715;p86"/>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Next steps: Farm-local workflows</a:t>
            </a:r>
            <a:endParaRPr/>
          </a:p>
        </p:txBody>
      </p:sp>
      <p:sp>
        <p:nvSpPr>
          <p:cNvPr id="716" name="Google Shape;716;p86"/>
          <p:cNvSpPr txBox="1">
            <a:spLocks noGrp="1"/>
          </p:cNvSpPr>
          <p:nvPr>
            <p:ph type="body" idx="1"/>
          </p:nvPr>
        </p:nvSpPr>
        <p:spPr>
          <a:xfrm>
            <a:off x="428625" y="1143000"/>
            <a:ext cx="8286900" cy="3216900"/>
          </a:xfrm>
          <a:prstGeom prst="rect">
            <a:avLst/>
          </a:prstGeom>
        </p:spPr>
        <p:txBody>
          <a:bodyPr spcFirstLastPara="1" wrap="square" lIns="0" tIns="0" rIns="0" bIns="0" anchor="ctr" anchorCtr="0">
            <a:noAutofit/>
          </a:bodyPr>
          <a:lstStyle/>
          <a:p>
            <a:pPr marL="457200" lvl="0" indent="-323850" algn="l" rtl="0">
              <a:spcBef>
                <a:spcPts val="0"/>
              </a:spcBef>
              <a:spcAft>
                <a:spcPts val="0"/>
              </a:spcAft>
              <a:buSzPts val="1500"/>
              <a:buChar char="-"/>
            </a:pPr>
            <a:r>
              <a:rPr lang="en"/>
              <a:t>Test fails only on this specific Android device</a:t>
            </a:r>
            <a:br>
              <a:rPr lang="en"/>
            </a:br>
            <a:endParaRPr/>
          </a:p>
          <a:p>
            <a:pPr marL="457200" lvl="0" indent="-323850" algn="l" rtl="0">
              <a:spcBef>
                <a:spcPts val="0"/>
              </a:spcBef>
              <a:spcAft>
                <a:spcPts val="0"/>
              </a:spcAft>
              <a:buSzPts val="1500"/>
              <a:buChar char="-"/>
            </a:pPr>
            <a:r>
              <a:rPr lang="en"/>
              <a:t>“Ok, can I borrow one of those to test locally?”</a:t>
            </a:r>
            <a:br>
              <a:rPr lang="en"/>
            </a:br>
            <a:endParaRPr/>
          </a:p>
          <a:p>
            <a:pPr marL="457200" lvl="0" indent="-323850" algn="l" rtl="0">
              <a:spcBef>
                <a:spcPts val="0"/>
              </a:spcBef>
              <a:spcAft>
                <a:spcPts val="0"/>
              </a:spcAft>
              <a:buSzPts val="1500"/>
              <a:buChar char="-"/>
            </a:pPr>
            <a:r>
              <a:rPr lang="en"/>
              <a:t>“We don’t have any of those devices in this continent”</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720"/>
        <p:cNvGrpSpPr/>
        <p:nvPr/>
      </p:nvGrpSpPr>
      <p:grpSpPr>
        <a:xfrm>
          <a:off x="0" y="0"/>
          <a:ext cx="0" cy="0"/>
          <a:chOff x="0" y="0"/>
          <a:chExt cx="0" cy="0"/>
        </a:xfrm>
      </p:grpSpPr>
      <p:sp>
        <p:nvSpPr>
          <p:cNvPr id="721" name="Google Shape;721;p87"/>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Conclusion</a:t>
            </a:r>
            <a:endParaRPr/>
          </a:p>
        </p:txBody>
      </p:sp>
      <p:sp>
        <p:nvSpPr>
          <p:cNvPr id="722" name="Google Shape;722;p87"/>
          <p:cNvSpPr txBox="1">
            <a:spLocks noGrp="1"/>
          </p:cNvSpPr>
          <p:nvPr>
            <p:ph type="body" idx="1"/>
          </p:nvPr>
        </p:nvSpPr>
        <p:spPr>
          <a:xfrm>
            <a:off x="428625" y="1143000"/>
            <a:ext cx="5728800" cy="3216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Testing for us always slightly to very painful</a:t>
            </a:r>
            <a:endParaRPr/>
          </a:p>
          <a:p>
            <a:pPr marL="0" lvl="0" indent="0" algn="l" rtl="0">
              <a:spcBef>
                <a:spcPts val="0"/>
              </a:spcBef>
              <a:spcAft>
                <a:spcPts val="0"/>
              </a:spcAft>
              <a:buNone/>
            </a:pPr>
            <a:endParaRPr/>
          </a:p>
          <a:p>
            <a:pPr marL="0" lvl="0" indent="0" algn="l" rtl="0">
              <a:spcBef>
                <a:spcPts val="0"/>
              </a:spcBef>
              <a:spcAft>
                <a:spcPts val="0"/>
              </a:spcAft>
              <a:buNone/>
            </a:pPr>
            <a:r>
              <a:rPr lang="en"/>
              <a:t>But you can make a difference </a:t>
            </a:r>
            <a:endParaRPr/>
          </a:p>
          <a:p>
            <a:pPr marL="0" lvl="0" indent="0" algn="l" rtl="0">
              <a:spcBef>
                <a:spcPts val="0"/>
              </a:spcBef>
              <a:spcAft>
                <a:spcPts val="0"/>
              </a:spcAft>
              <a:buNone/>
            </a:pPr>
            <a:r>
              <a:rPr lang="en"/>
              <a:t>	Δquality</a:t>
            </a:r>
            <a:endParaRPr/>
          </a:p>
          <a:p>
            <a:pPr marL="0" lvl="0" indent="0" algn="l" rtl="0">
              <a:spcBef>
                <a:spcPts val="0"/>
              </a:spcBef>
              <a:spcAft>
                <a:spcPts val="0"/>
              </a:spcAft>
              <a:buNone/>
            </a:pPr>
            <a:r>
              <a:rPr lang="en"/>
              <a:t>	Δengineer workflows</a:t>
            </a:r>
            <a:endParaRPr/>
          </a:p>
          <a:p>
            <a:pPr marL="0" lvl="0" indent="457200" algn="l" rtl="0">
              <a:spcBef>
                <a:spcPts val="0"/>
              </a:spcBef>
              <a:spcAft>
                <a:spcPts val="0"/>
              </a:spcAft>
              <a:buNone/>
            </a:pPr>
            <a:r>
              <a:rPr lang="en"/>
              <a:t>Δteam velocity</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726"/>
        <p:cNvGrpSpPr/>
        <p:nvPr/>
      </p:nvGrpSpPr>
      <p:grpSpPr>
        <a:xfrm>
          <a:off x="0" y="0"/>
          <a:ext cx="0" cy="0"/>
          <a:chOff x="0" y="0"/>
          <a:chExt cx="0" cy="0"/>
        </a:xfrm>
      </p:grpSpPr>
      <p:sp>
        <p:nvSpPr>
          <p:cNvPr id="727" name="Google Shape;727;p88"/>
          <p:cNvSpPr txBox="1">
            <a:spLocks noGrp="1"/>
          </p:cNvSpPr>
          <p:nvPr>
            <p:ph type="title"/>
          </p:nvPr>
        </p:nvSpPr>
        <p:spPr>
          <a:xfrm>
            <a:off x="428550" y="428550"/>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Thanks!</a:t>
            </a:r>
            <a:endParaRPr/>
          </a:p>
        </p:txBody>
      </p:sp>
      <p:sp>
        <p:nvSpPr>
          <p:cNvPr id="728" name="Google Shape;728;p88"/>
          <p:cNvSpPr txBox="1">
            <a:spLocks noGrp="1"/>
          </p:cNvSpPr>
          <p:nvPr>
            <p:ph type="body" idx="1"/>
          </p:nvPr>
        </p:nvSpPr>
        <p:spPr>
          <a:xfrm>
            <a:off x="387600" y="921350"/>
            <a:ext cx="7484700" cy="4119300"/>
          </a:xfrm>
          <a:prstGeom prst="rect">
            <a:avLst/>
          </a:prstGeom>
        </p:spPr>
        <p:txBody>
          <a:bodyPr spcFirstLastPara="1" wrap="square" lIns="0" tIns="0" rIns="285750" bIns="0" anchor="ctr" anchorCtr="0">
            <a:noAutofit/>
          </a:bodyPr>
          <a:lstStyle/>
          <a:p>
            <a:pPr marL="0" lvl="0" indent="0" algn="l" rtl="0">
              <a:spcBef>
                <a:spcPts val="0"/>
              </a:spcBef>
              <a:spcAft>
                <a:spcPts val="0"/>
              </a:spcAft>
              <a:buNone/>
            </a:pPr>
            <a:r>
              <a:rPr lang="en"/>
              <a:t>Thanks to everyone that has cared about our test infrastructure over the years!</a:t>
            </a:r>
            <a:endParaRPr/>
          </a:p>
          <a:p>
            <a:pPr marL="0" lvl="0" indent="0" algn="l" rtl="0">
              <a:spcBef>
                <a:spcPts val="0"/>
              </a:spcBef>
              <a:spcAft>
                <a:spcPts val="0"/>
              </a:spcAft>
              <a:buNone/>
            </a:pPr>
            <a:endParaRPr sz="1100"/>
          </a:p>
          <a:p>
            <a:pPr marL="0" lvl="0" indent="0" algn="l" rtl="0">
              <a:spcBef>
                <a:spcPts val="0"/>
              </a:spcBef>
              <a:spcAft>
                <a:spcPts val="0"/>
              </a:spcAft>
              <a:buNone/>
            </a:pPr>
            <a:endParaRPr sz="1600"/>
          </a:p>
          <a:p>
            <a:pPr marL="0" lvl="0" indent="0" algn="l" rtl="0">
              <a:spcBef>
                <a:spcPts val="0"/>
              </a:spcBef>
              <a:spcAft>
                <a:spcPts val="0"/>
              </a:spcAft>
              <a:buNone/>
            </a:pPr>
            <a:r>
              <a:rPr lang="en"/>
              <a:t>Mick Beaver</a:t>
            </a:r>
            <a:endParaRPr/>
          </a:p>
          <a:p>
            <a:pPr marL="0" lvl="0" indent="0" algn="l" rtl="0">
              <a:spcBef>
                <a:spcPts val="0"/>
              </a:spcBef>
              <a:spcAft>
                <a:spcPts val="0"/>
              </a:spcAft>
              <a:buNone/>
            </a:pPr>
            <a:r>
              <a:rPr lang="en"/>
              <a:t>Emma Fagerholm</a:t>
            </a:r>
            <a:endParaRPr/>
          </a:p>
          <a:p>
            <a:pPr marL="0" lvl="0" indent="0" algn="l" rtl="0">
              <a:spcBef>
                <a:spcPts val="0"/>
              </a:spcBef>
              <a:spcAft>
                <a:spcPts val="0"/>
              </a:spcAft>
              <a:buNone/>
            </a:pPr>
            <a:r>
              <a:rPr lang="en">
                <a:solidFill>
                  <a:srgbClr val="00FFFF"/>
                </a:solidFill>
              </a:rPr>
              <a:t>Simon Taylor</a:t>
            </a:r>
            <a:endParaRPr>
              <a:solidFill>
                <a:srgbClr val="00FFFF"/>
              </a:solidFill>
            </a:endParaRPr>
          </a:p>
          <a:p>
            <a:pPr marL="0" lvl="0" indent="0" algn="l" rtl="0">
              <a:spcBef>
                <a:spcPts val="0"/>
              </a:spcBef>
              <a:spcAft>
                <a:spcPts val="0"/>
              </a:spcAft>
              <a:buNone/>
            </a:pPr>
            <a:r>
              <a:rPr lang="en">
                <a:solidFill>
                  <a:srgbClr val="00FFFF"/>
                </a:solidFill>
              </a:rPr>
              <a:t>Kyle Hayward</a:t>
            </a:r>
            <a:endParaRPr>
              <a:solidFill>
                <a:srgbClr val="00FFFF"/>
              </a:solidFill>
            </a:endParaRPr>
          </a:p>
          <a:p>
            <a:pPr marL="0" lvl="0" indent="0" algn="l" rtl="0">
              <a:spcBef>
                <a:spcPts val="0"/>
              </a:spcBef>
              <a:spcAft>
                <a:spcPts val="0"/>
              </a:spcAft>
              <a:buNone/>
            </a:pPr>
            <a:r>
              <a:rPr lang="en"/>
              <a:t>Jonathan Kidane</a:t>
            </a:r>
            <a:endParaRPr/>
          </a:p>
          <a:p>
            <a:pPr marL="0" lvl="0" indent="0" algn="l" rtl="0">
              <a:spcBef>
                <a:spcPts val="0"/>
              </a:spcBef>
              <a:spcAft>
                <a:spcPts val="0"/>
              </a:spcAft>
              <a:buNone/>
            </a:pPr>
            <a:r>
              <a:rPr lang="en"/>
              <a:t>Homan Lam</a:t>
            </a:r>
            <a:endParaRPr/>
          </a:p>
          <a:p>
            <a:pPr marL="0" lvl="0" indent="0" algn="l" rtl="0">
              <a:spcBef>
                <a:spcPts val="0"/>
              </a:spcBef>
              <a:spcAft>
                <a:spcPts val="0"/>
              </a:spcAft>
              <a:buNone/>
            </a:pPr>
            <a:r>
              <a:rPr lang="en"/>
              <a:t>Juan Parra</a:t>
            </a:r>
            <a:endParaRPr/>
          </a:p>
          <a:p>
            <a:pPr marL="0" lvl="0" indent="0" algn="l" rtl="0">
              <a:spcBef>
                <a:spcPts val="0"/>
              </a:spcBef>
              <a:spcAft>
                <a:spcPts val="0"/>
              </a:spcAft>
              <a:buNone/>
            </a:pPr>
            <a:r>
              <a:rPr lang="en"/>
              <a:t>Alex Fry</a:t>
            </a:r>
            <a:endParaRPr/>
          </a:p>
          <a:p>
            <a:pPr marL="0" lvl="0" indent="0" algn="l" rtl="0">
              <a:spcBef>
                <a:spcPts val="0"/>
              </a:spcBef>
              <a:spcAft>
                <a:spcPts val="0"/>
              </a:spcAft>
              <a:buNone/>
            </a:pPr>
            <a:r>
              <a:rPr lang="en"/>
              <a:t>Leszek Godlewski</a:t>
            </a:r>
            <a:endParaRPr/>
          </a:p>
          <a:p>
            <a:pPr marL="0" lvl="0" indent="0" algn="l" rtl="0">
              <a:spcBef>
                <a:spcPts val="0"/>
              </a:spcBef>
              <a:spcAft>
                <a:spcPts val="0"/>
              </a:spcAft>
              <a:buNone/>
            </a:pPr>
            <a:r>
              <a:rPr lang="en">
                <a:solidFill>
                  <a:srgbClr val="00FFFF"/>
                </a:solidFill>
              </a:rPr>
              <a:t>Dan Elksnitis</a:t>
            </a:r>
            <a:endParaRPr>
              <a:solidFill>
                <a:srgbClr val="00FFFF"/>
              </a:solidFill>
            </a:endParaRPr>
          </a:p>
          <a:p>
            <a:pPr marL="0" lvl="0" indent="0" algn="l" rtl="0">
              <a:spcBef>
                <a:spcPts val="0"/>
              </a:spcBef>
              <a:spcAft>
                <a:spcPts val="0"/>
              </a:spcAft>
              <a:buNone/>
            </a:pPr>
            <a:r>
              <a:rPr lang="en">
                <a:solidFill>
                  <a:srgbClr val="00FFFF"/>
                </a:solidFill>
              </a:rPr>
              <a:t>Dave Cope</a:t>
            </a:r>
            <a:endParaRPr>
              <a:solidFill>
                <a:srgbClr val="00FFFF"/>
              </a:solidFill>
            </a:endParaRPr>
          </a:p>
          <a:p>
            <a:pPr marL="0" lvl="0" indent="0" algn="l" rtl="0">
              <a:spcBef>
                <a:spcPts val="0"/>
              </a:spcBef>
              <a:spcAft>
                <a:spcPts val="0"/>
              </a:spcAft>
              <a:buNone/>
            </a:pPr>
            <a:r>
              <a:rPr lang="en"/>
              <a:t>Johan Berg</a:t>
            </a:r>
            <a:endParaRPr/>
          </a:p>
          <a:p>
            <a:pPr marL="0" lvl="0" indent="0" algn="l" rtl="0">
              <a:spcBef>
                <a:spcPts val="0"/>
              </a:spcBef>
              <a:spcAft>
                <a:spcPts val="0"/>
              </a:spcAft>
              <a:buNone/>
            </a:pPr>
            <a:endParaRPr>
              <a:solidFill>
                <a:srgbClr val="00FFFF"/>
              </a:solidFill>
            </a:endParaRPr>
          </a:p>
          <a:p>
            <a:pPr marL="0" lvl="0" indent="0" algn="l" rtl="0">
              <a:spcBef>
                <a:spcPts val="0"/>
              </a:spcBef>
              <a:spcAft>
                <a:spcPts val="0"/>
              </a:spcAft>
              <a:buNone/>
            </a:pPr>
            <a:endParaRPr>
              <a:solidFill>
                <a:srgbClr val="00FFFF"/>
              </a:solidFill>
            </a:endParaRPr>
          </a:p>
        </p:txBody>
      </p:sp>
      <p:sp>
        <p:nvSpPr>
          <p:cNvPr id="729" name="Google Shape;729;p88"/>
          <p:cNvSpPr txBox="1"/>
          <p:nvPr/>
        </p:nvSpPr>
        <p:spPr>
          <a:xfrm>
            <a:off x="2193975" y="1402050"/>
            <a:ext cx="2180700" cy="3585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Timo Qvist</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Matt Fogarty</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Sebastian Tafuri</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Alex Matache</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Bogdan Ionut Rotariu</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Bryan Sefcik</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Ben May</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Bart Meijer</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Gede Suparsa</a:t>
            </a:r>
            <a:endParaRPr sz="1500">
              <a:solidFill>
                <a:srgbClr val="00FFFF"/>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Lydia Fang</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Emily Benitez</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Henrik “honk” Karlsson</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Johnny Pak</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endParaRPr sz="1500">
              <a:solidFill>
                <a:schemeClr val="lt2"/>
              </a:solidFill>
              <a:latin typeface="DM Sans"/>
              <a:ea typeface="DM Sans"/>
              <a:cs typeface="DM Sans"/>
              <a:sym typeface="DM Sans"/>
            </a:endParaRPr>
          </a:p>
        </p:txBody>
      </p:sp>
      <p:sp>
        <p:nvSpPr>
          <p:cNvPr id="730" name="Google Shape;730;p88"/>
          <p:cNvSpPr txBox="1"/>
          <p:nvPr/>
        </p:nvSpPr>
        <p:spPr>
          <a:xfrm>
            <a:off x="4305000" y="1153375"/>
            <a:ext cx="3083100" cy="3781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Vani Choubey</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Tayler Hopko</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Hao Wang</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Roman Gusev</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Peter Lu</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Joe Tomkins</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Miguel Rodriguez</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Antonio Campos Domingo</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Pontus Hamberg</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Henrik Janhagen</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Mischa Alff</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Isadora Persson</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endParaRPr sz="1500">
              <a:solidFill>
                <a:schemeClr val="lt2"/>
              </a:solidFill>
              <a:latin typeface="DM Sans"/>
              <a:ea typeface="DM Sans"/>
              <a:cs typeface="DM Sans"/>
              <a:sym typeface="DM Sans"/>
            </a:endParaRPr>
          </a:p>
        </p:txBody>
      </p:sp>
      <p:sp>
        <p:nvSpPr>
          <p:cNvPr id="731" name="Google Shape;731;p88"/>
          <p:cNvSpPr txBox="1"/>
          <p:nvPr/>
        </p:nvSpPr>
        <p:spPr>
          <a:xfrm>
            <a:off x="6735275" y="1349975"/>
            <a:ext cx="2640300" cy="3739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500">
                <a:solidFill>
                  <a:srgbClr val="00FFFF"/>
                </a:solidFill>
                <a:latin typeface="DM Sans"/>
                <a:ea typeface="DM Sans"/>
                <a:cs typeface="DM Sans"/>
                <a:sym typeface="DM Sans"/>
              </a:rPr>
              <a:t>Albert Cervin</a:t>
            </a:r>
            <a:endParaRPr sz="1500">
              <a:solidFill>
                <a:srgbClr val="00FFFF"/>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rgbClr val="00FFFF"/>
                </a:solidFill>
                <a:latin typeface="DM Sans"/>
                <a:ea typeface="DM Sans"/>
                <a:cs typeface="DM Sans"/>
                <a:sym typeface="DM Sans"/>
              </a:rPr>
              <a:t>Sakarias Johansson</a:t>
            </a:r>
            <a:endParaRPr sz="1500">
              <a:solidFill>
                <a:srgbClr val="00FFFF"/>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Joakim “JoCCo” Lindqvist</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Igor Khlepitko</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Liza Shulyayeva</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Caroline Striessnig</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r>
              <a:rPr lang="en" sz="1500">
                <a:solidFill>
                  <a:schemeClr val="lt2"/>
                </a:solidFill>
                <a:latin typeface="DM Sans"/>
                <a:ea typeface="DM Sans"/>
                <a:cs typeface="DM Sans"/>
                <a:sym typeface="DM Sans"/>
              </a:rPr>
              <a:t>Jake Shadle</a:t>
            </a: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endParaRPr sz="10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endParaRPr sz="1500">
              <a:solidFill>
                <a:schemeClr val="lt2"/>
              </a:solidFill>
              <a:latin typeface="DM Sans"/>
              <a:ea typeface="DM Sans"/>
              <a:cs typeface="DM Sans"/>
              <a:sym typeface="DM Sans"/>
            </a:endParaRPr>
          </a:p>
          <a:p>
            <a:pPr marL="0" lvl="0" indent="0" algn="l" rtl="0">
              <a:lnSpc>
                <a:spcPct val="115000"/>
              </a:lnSpc>
              <a:spcBef>
                <a:spcPts val="0"/>
              </a:spcBef>
              <a:spcAft>
                <a:spcPts val="0"/>
              </a:spcAft>
              <a:buNone/>
            </a:pPr>
            <a:endParaRPr sz="1500">
              <a:solidFill>
                <a:schemeClr val="lt2"/>
              </a:solidFill>
              <a:latin typeface="DM Sans"/>
              <a:ea typeface="DM Sans"/>
              <a:cs typeface="DM Sans"/>
              <a:sym typeface="DM San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34"/>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Required reading</a:t>
            </a:r>
            <a:endParaRPr/>
          </a:p>
        </p:txBody>
      </p:sp>
      <p:sp>
        <p:nvSpPr>
          <p:cNvPr id="271" name="Google Shape;271;p34"/>
          <p:cNvSpPr txBox="1">
            <a:spLocks noGrp="1"/>
          </p:cNvSpPr>
          <p:nvPr>
            <p:ph type="body" idx="1"/>
          </p:nvPr>
        </p:nvSpPr>
        <p:spPr>
          <a:xfrm>
            <a:off x="428550" y="1231075"/>
            <a:ext cx="7523400" cy="13017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Bart Wronski</a:t>
            </a:r>
            <a:endParaRPr/>
          </a:p>
          <a:p>
            <a:pPr marL="0" lvl="0" indent="0" algn="l" rtl="0">
              <a:spcBef>
                <a:spcPts val="0"/>
              </a:spcBef>
              <a:spcAft>
                <a:spcPts val="0"/>
              </a:spcAft>
              <a:buNone/>
            </a:pPr>
            <a:endParaRPr/>
          </a:p>
          <a:p>
            <a:pPr marL="457200" lvl="0" indent="-323850" algn="l" rtl="0">
              <a:spcBef>
                <a:spcPts val="0"/>
              </a:spcBef>
              <a:spcAft>
                <a:spcPts val="0"/>
              </a:spcAft>
              <a:buSzPts val="1500"/>
              <a:buChar char="-"/>
            </a:pPr>
            <a:r>
              <a:rPr lang="en"/>
              <a:t>How (not) to test graphics algorithms</a:t>
            </a:r>
            <a:br>
              <a:rPr lang="en"/>
            </a:br>
            <a:r>
              <a:rPr lang="en" u="sng">
                <a:solidFill>
                  <a:srgbClr val="FFE599"/>
                </a:solidFill>
                <a:hlinkClick r:id="rId3">
                  <a:extLst>
                    <a:ext uri="{A12FA001-AC4F-418D-AE19-62706E023703}">
                      <ahyp:hlinkClr xmlns:ahyp="http://schemas.microsoft.com/office/drawing/2018/hyperlinkcolor" val="tx"/>
                    </a:ext>
                  </a:extLst>
                </a:hlinkClick>
              </a:rPr>
              <a:t>https://bartwronski.com/2019/08/14/how-not-to-test-graphics-algorithms/</a:t>
            </a:r>
            <a:endParaRPr>
              <a:solidFill>
                <a:srgbClr val="FFE599"/>
              </a:solidFill>
            </a:endParaRPr>
          </a:p>
          <a:p>
            <a:pPr marL="0" lvl="0" indent="0" algn="l" rtl="0">
              <a:spcBef>
                <a:spcPts val="0"/>
              </a:spcBef>
              <a:spcAft>
                <a:spcPts val="0"/>
              </a:spcAft>
              <a:buNone/>
            </a:pPr>
            <a:endParaRPr/>
          </a:p>
          <a:p>
            <a:pPr marL="914400" lvl="0" indent="0" algn="l" rtl="0">
              <a:spcBef>
                <a:spcPts val="0"/>
              </a:spcBef>
              <a:spcAft>
                <a:spcPts val="0"/>
              </a:spcAft>
              <a:buNone/>
            </a:pPr>
            <a:endParaRPr>
              <a:solidFill>
                <a:srgbClr val="FFE599"/>
              </a:solidFill>
            </a:endParaRPr>
          </a:p>
        </p:txBody>
      </p:sp>
      <p:pic>
        <p:nvPicPr>
          <p:cNvPr id="272" name="Google Shape;272;p34"/>
          <p:cNvPicPr preferRelativeResize="0"/>
          <p:nvPr/>
        </p:nvPicPr>
        <p:blipFill>
          <a:blip r:embed="rId4">
            <a:alphaModFix/>
          </a:blip>
          <a:stretch>
            <a:fillRect/>
          </a:stretch>
        </p:blipFill>
        <p:spPr>
          <a:xfrm>
            <a:off x="1651550" y="2605750"/>
            <a:ext cx="2294170" cy="1807326"/>
          </a:xfrm>
          <a:prstGeom prst="rect">
            <a:avLst/>
          </a:prstGeom>
          <a:noFill/>
          <a:ln>
            <a:noFill/>
          </a:ln>
        </p:spPr>
      </p:pic>
      <p:pic>
        <p:nvPicPr>
          <p:cNvPr id="273" name="Google Shape;273;p34"/>
          <p:cNvPicPr preferRelativeResize="0"/>
          <p:nvPr/>
        </p:nvPicPr>
        <p:blipFill>
          <a:blip r:embed="rId5">
            <a:alphaModFix/>
          </a:blip>
          <a:stretch>
            <a:fillRect/>
          </a:stretch>
        </p:blipFill>
        <p:spPr>
          <a:xfrm>
            <a:off x="4290775" y="2605738"/>
            <a:ext cx="1807350" cy="18073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35"/>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Required reading</a:t>
            </a:r>
            <a:endParaRPr/>
          </a:p>
        </p:txBody>
      </p:sp>
      <p:sp>
        <p:nvSpPr>
          <p:cNvPr id="279" name="Google Shape;279;p35"/>
          <p:cNvSpPr txBox="1">
            <a:spLocks noGrp="1"/>
          </p:cNvSpPr>
          <p:nvPr>
            <p:ph type="body" idx="1"/>
          </p:nvPr>
        </p:nvSpPr>
        <p:spPr>
          <a:xfrm>
            <a:off x="408600" y="796650"/>
            <a:ext cx="8326800" cy="17751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Keith Stockdale from Rare gave this </a:t>
            </a:r>
            <a:r>
              <a:rPr lang="en" b="1"/>
              <a:t>fantastic </a:t>
            </a:r>
            <a:r>
              <a:rPr lang="en"/>
              <a:t>talk about their shader testing system earlier this year</a:t>
            </a:r>
            <a:endParaRPr/>
          </a:p>
          <a:p>
            <a:pPr marL="0" lvl="0" indent="0" algn="l" rtl="0">
              <a:spcBef>
                <a:spcPts val="0"/>
              </a:spcBef>
              <a:spcAft>
                <a:spcPts val="0"/>
              </a:spcAft>
              <a:buNone/>
            </a:pPr>
            <a:endParaRPr/>
          </a:p>
          <a:p>
            <a:pPr marL="0" lvl="0" indent="0" algn="l" rtl="0">
              <a:spcBef>
                <a:spcPts val="0"/>
              </a:spcBef>
              <a:spcAft>
                <a:spcPts val="0"/>
              </a:spcAft>
              <a:buNone/>
            </a:pPr>
            <a:r>
              <a:rPr lang="en" u="sng">
                <a:solidFill>
                  <a:srgbClr val="FFE599"/>
                </a:solidFill>
                <a:hlinkClick r:id="rId3">
                  <a:extLst>
                    <a:ext uri="{A12FA001-AC4F-418D-AE19-62706E023703}">
                      <ahyp:hlinkClr xmlns:ahyp="http://schemas.microsoft.com/office/drawing/2018/hyperlinkcolor" val="tx"/>
                    </a:ext>
                  </a:extLst>
                </a:hlinkClick>
              </a:rPr>
              <a:t>https://schedule.gdconf.com/session/automated-testing-of-shader-code/899160</a:t>
            </a:r>
            <a:endParaRPr>
              <a:solidFill>
                <a:srgbClr val="FFE599"/>
              </a:solidFill>
            </a:endParaRPr>
          </a:p>
        </p:txBody>
      </p:sp>
      <p:pic>
        <p:nvPicPr>
          <p:cNvPr id="280" name="Google Shape;280;p35"/>
          <p:cNvPicPr preferRelativeResize="0"/>
          <p:nvPr/>
        </p:nvPicPr>
        <p:blipFill>
          <a:blip r:embed="rId4">
            <a:alphaModFix/>
          </a:blip>
          <a:stretch>
            <a:fillRect/>
          </a:stretch>
        </p:blipFill>
        <p:spPr>
          <a:xfrm>
            <a:off x="817525" y="2605750"/>
            <a:ext cx="3157502" cy="1807325"/>
          </a:xfrm>
          <a:prstGeom prst="rect">
            <a:avLst/>
          </a:prstGeom>
          <a:noFill/>
          <a:ln>
            <a:noFill/>
          </a:ln>
        </p:spPr>
      </p:pic>
      <p:pic>
        <p:nvPicPr>
          <p:cNvPr id="281" name="Google Shape;281;p35"/>
          <p:cNvPicPr preferRelativeResize="0"/>
          <p:nvPr/>
        </p:nvPicPr>
        <p:blipFill>
          <a:blip r:embed="rId5">
            <a:alphaModFix/>
          </a:blip>
          <a:stretch>
            <a:fillRect/>
          </a:stretch>
        </p:blipFill>
        <p:spPr>
          <a:xfrm>
            <a:off x="4290776" y="2605738"/>
            <a:ext cx="1807350" cy="18073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36"/>
          <p:cNvSpPr txBox="1">
            <a:spLocks noGrp="1"/>
          </p:cNvSpPr>
          <p:nvPr>
            <p:ph type="title"/>
          </p:nvPr>
        </p:nvSpPr>
        <p:spPr>
          <a:xfrm>
            <a:off x="428625" y="2494325"/>
            <a:ext cx="8286900" cy="5715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What is Frostbite</a:t>
            </a:r>
            <a:endParaRPr/>
          </a:p>
        </p:txBody>
      </p:sp>
      <p:sp>
        <p:nvSpPr>
          <p:cNvPr id="287" name="Google Shape;287;p36"/>
          <p:cNvSpPr txBox="1">
            <a:spLocks noGrp="1"/>
          </p:cNvSpPr>
          <p:nvPr>
            <p:ph type="subTitle" idx="1"/>
          </p:nvPr>
        </p:nvSpPr>
        <p:spPr>
          <a:xfrm>
            <a:off x="428625" y="3065825"/>
            <a:ext cx="8286900" cy="4002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Why we care about testing</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37"/>
          <p:cNvSpPr txBox="1">
            <a:spLocks noGrp="1"/>
          </p:cNvSpPr>
          <p:nvPr>
            <p:ph type="title"/>
          </p:nvPr>
        </p:nvSpPr>
        <p:spPr>
          <a:xfrm>
            <a:off x="428550" y="428538"/>
            <a:ext cx="8286900" cy="28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What is Frostbite</a:t>
            </a:r>
            <a:endParaRPr/>
          </a:p>
        </p:txBody>
      </p:sp>
      <p:sp>
        <p:nvSpPr>
          <p:cNvPr id="293" name="Google Shape;293;p37"/>
          <p:cNvSpPr txBox="1">
            <a:spLocks noGrp="1"/>
          </p:cNvSpPr>
          <p:nvPr>
            <p:ph type="body" idx="1"/>
          </p:nvPr>
        </p:nvSpPr>
        <p:spPr>
          <a:xfrm>
            <a:off x="428625" y="1143000"/>
            <a:ext cx="8286900" cy="3714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Electronic Arts’ internal game engine</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
              <a:t>Every game team within EA can use Frostbite if they want</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
              <a:t>We provide the technology, and help game teams use it </a:t>
            </a:r>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Frostbite">
  <a:themeElements>
    <a:clrScheme name="Office">
      <a:dk1>
        <a:srgbClr val="3E3E40"/>
      </a:dk1>
      <a:lt1>
        <a:srgbClr val="7E8083"/>
      </a:lt1>
      <a:dk2>
        <a:srgbClr val="DDDCD9"/>
      </a:dk2>
      <a:lt2>
        <a:srgbClr val="FDFDFD"/>
      </a:lt2>
      <a:accent1>
        <a:srgbClr val="0072EA"/>
      </a:accent1>
      <a:accent2>
        <a:srgbClr val="0046AC"/>
      </a:accent2>
      <a:accent3>
        <a:srgbClr val="3EB4FF"/>
      </a:accent3>
      <a:accent4>
        <a:srgbClr val="DE4949"/>
      </a:accent4>
      <a:accent5>
        <a:srgbClr val="FFB937"/>
      </a:accent5>
      <a:accent6>
        <a:srgbClr val="2FB06E"/>
      </a:accent6>
      <a:hlink>
        <a:srgbClr val="0072E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2781</Words>
  <Application>Microsoft Macintosh PowerPoint</Application>
  <PresentationFormat>On-screen Show (16:9)</PresentationFormat>
  <Paragraphs>493</Paragraphs>
  <Slides>59</Slides>
  <Notes>59</Notes>
  <HiddenSlides>2</HiddenSlides>
  <MMClips>2</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59</vt:i4>
      </vt:variant>
    </vt:vector>
  </HeadingPairs>
  <TitlesOfParts>
    <vt:vector size="66" baseType="lpstr">
      <vt:lpstr>Press Start 2P</vt:lpstr>
      <vt:lpstr>Courier New</vt:lpstr>
      <vt:lpstr>Silkscreen</vt:lpstr>
      <vt:lpstr>DM Sans</vt:lpstr>
      <vt:lpstr>Arial</vt:lpstr>
      <vt:lpstr>Simple Light</vt:lpstr>
      <vt:lpstr>Frostbite</vt:lpstr>
      <vt:lpstr>Testing Rendering Code at Frostbite</vt:lpstr>
      <vt:lpstr>Note: These slides don’t match the actual presentation exactly.  I did a lot of video editing after the fact, so take these slides as a rough approximation</vt:lpstr>
      <vt:lpstr>Who am I?</vt:lpstr>
      <vt:lpstr>About this talk</vt:lpstr>
      <vt:lpstr>Required reading</vt:lpstr>
      <vt:lpstr>Required reading</vt:lpstr>
      <vt:lpstr>Required reading</vt:lpstr>
      <vt:lpstr>What is Frostbite</vt:lpstr>
      <vt:lpstr>What is Frostbite</vt:lpstr>
      <vt:lpstr>Frostbite’s mission</vt:lpstr>
      <vt:lpstr>The kind of games we make</vt:lpstr>
      <vt:lpstr>Stability is one of our top concerns</vt:lpstr>
      <vt:lpstr>Test infrastructure at Frostbite</vt:lpstr>
      <vt:lpstr>Current infrastructure</vt:lpstr>
      <vt:lpstr>Current infrastructure</vt:lpstr>
      <vt:lpstr>Testing Dashboard in 2016</vt:lpstr>
      <vt:lpstr>Testing Dashboard in 2024</vt:lpstr>
      <vt:lpstr>Test types</vt:lpstr>
      <vt:lpstr>Automated tests at Frostbite</vt:lpstr>
      <vt:lpstr>Automated tests at Frostbite</vt:lpstr>
      <vt:lpstr>Automated tests at Frostbite</vt:lpstr>
      <vt:lpstr>Performance Tests</vt:lpstr>
      <vt:lpstr>Shader Unit Tests</vt:lpstr>
      <vt:lpstr>Rendering “Unit” Tests</vt:lpstr>
      <vt:lpstr>Screenshot tests</vt:lpstr>
      <vt:lpstr>Comparing images with thresholds</vt:lpstr>
      <vt:lpstr>Comparing images with thresholds</vt:lpstr>
      <vt:lpstr>Comparing images</vt:lpstr>
      <vt:lpstr>Comparing images</vt:lpstr>
      <vt:lpstr>“Just make your test HW-independent!”</vt:lpstr>
      <vt:lpstr>RenderTests                                           Screenshot Tests</vt:lpstr>
      <vt:lpstr>The screenshot flame wars</vt:lpstr>
      <vt:lpstr>Screenshot Wars</vt:lpstr>
      <vt:lpstr>Screenshot Wars</vt:lpstr>
      <vt:lpstr>Screenshot Wars</vt:lpstr>
      <vt:lpstr>The ultimate reason</vt:lpstr>
      <vt:lpstr>High-quality screenshot tests</vt:lpstr>
      <vt:lpstr>Rendering Test Quality</vt:lpstr>
      <vt:lpstr>High-quality screenshot tests</vt:lpstr>
      <vt:lpstr>Speed</vt:lpstr>
      <vt:lpstr>How to get to this point</vt:lpstr>
      <vt:lpstr>Pain-based development</vt:lpstr>
      <vt:lpstr>How to improve infrastructure</vt:lpstr>
      <vt:lpstr>These started as grassroots projects</vt:lpstr>
      <vt:lpstr>Pain-based development</vt:lpstr>
      <vt:lpstr>Current infrastructure</vt:lpstr>
      <vt:lpstr>Test Result Inspection Tool</vt:lpstr>
      <vt:lpstr>Test Result Inspection (Underling)</vt:lpstr>
      <vt:lpstr>Underling usage</vt:lpstr>
      <vt:lpstr>Is it worth it?</vt:lpstr>
      <vt:lpstr>Is it worth it?</vt:lpstr>
      <vt:lpstr>Next steps</vt:lpstr>
      <vt:lpstr>Next steps: Comparing images</vt:lpstr>
      <vt:lpstr>Addendum</vt:lpstr>
      <vt:lpstr>Future work: Comparing branches/platforms</vt:lpstr>
      <vt:lpstr>Future work: Testing the engine in game branch</vt:lpstr>
      <vt:lpstr>Next steps: Farm-local workflows</vt:lpstr>
      <vt:lpstr>Conclusion</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Testing Rendering Code at Frostbite</dc:title>
  <cp:lastModifiedBy>Vance, Michael</cp:lastModifiedBy>
  <cp:revision>4</cp:revision>
  <dcterms:modified xsi:type="dcterms:W3CDTF">2024-09-12T00:02:11Z</dcterms:modified>
</cp:coreProperties>
</file>